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64" r:id="rId1"/>
  </p:sldMasterIdLst>
  <p:handoutMasterIdLst>
    <p:handoutMasterId r:id="rId16"/>
  </p:handoutMasterIdLst>
  <p:sldIdLst>
    <p:sldId id="270" r:id="rId2"/>
    <p:sldId id="707" r:id="rId3"/>
    <p:sldId id="708" r:id="rId4"/>
    <p:sldId id="709" r:id="rId5"/>
    <p:sldId id="710" r:id="rId6"/>
    <p:sldId id="711" r:id="rId7"/>
    <p:sldId id="712" r:id="rId8"/>
    <p:sldId id="716" r:id="rId9"/>
    <p:sldId id="713" r:id="rId10"/>
    <p:sldId id="717" r:id="rId11"/>
    <p:sldId id="718" r:id="rId12"/>
    <p:sldId id="719" r:id="rId13"/>
    <p:sldId id="714" r:id="rId14"/>
    <p:sldId id="715" r:id="rId15"/>
  </p:sldIdLst>
  <p:sldSz cx="16459200" cy="8961438"/>
  <p:notesSz cx="7102475" cy="9388475"/>
  <p:defaultTextStyle>
    <a:defPPr>
      <a:defRPr lang="en-US"/>
    </a:defPPr>
    <a:lvl1pPr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610088"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1220175"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830263"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2440351"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3050438" algn="l" defTabSz="1220175" rtl="0" eaLnBrk="1" latinLnBrk="0" hangingPunct="1">
      <a:defRPr kern="1200">
        <a:solidFill>
          <a:schemeClr val="tx1"/>
        </a:solidFill>
        <a:latin typeface="Franklin Gothic Book" panose="020B0503020102020204" pitchFamily="34" charset="0"/>
        <a:ea typeface="+mn-ea"/>
        <a:cs typeface="+mn-cs"/>
      </a:defRPr>
    </a:lvl6pPr>
    <a:lvl7pPr marL="3660526" algn="l" defTabSz="1220175" rtl="0" eaLnBrk="1" latinLnBrk="0" hangingPunct="1">
      <a:defRPr kern="1200">
        <a:solidFill>
          <a:schemeClr val="tx1"/>
        </a:solidFill>
        <a:latin typeface="Franklin Gothic Book" panose="020B0503020102020204" pitchFamily="34" charset="0"/>
        <a:ea typeface="+mn-ea"/>
        <a:cs typeface="+mn-cs"/>
      </a:defRPr>
    </a:lvl7pPr>
    <a:lvl8pPr marL="4270614" algn="l" defTabSz="1220175" rtl="0" eaLnBrk="1" latinLnBrk="0" hangingPunct="1">
      <a:defRPr kern="1200">
        <a:solidFill>
          <a:schemeClr val="tx1"/>
        </a:solidFill>
        <a:latin typeface="Franklin Gothic Book" panose="020B0503020102020204" pitchFamily="34" charset="0"/>
        <a:ea typeface="+mn-ea"/>
        <a:cs typeface="+mn-cs"/>
      </a:defRPr>
    </a:lvl8pPr>
    <a:lvl9pPr marL="4880701" algn="l" defTabSz="1220175"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823" userDrawn="1">
          <p15:clr>
            <a:srgbClr val="A4A3A4"/>
          </p15:clr>
        </p15:guide>
        <p15:guide id="2" pos="5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33" d="100"/>
          <a:sy n="33" d="100"/>
        </p:scale>
        <p:origin x="1118" y="562"/>
      </p:cViewPr>
      <p:guideLst>
        <p:guide orient="horz" pos="2823"/>
        <p:guide pos="5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78163" cy="469900"/>
          </a:xfrm>
          <a:prstGeom prst="rect">
            <a:avLst/>
          </a:prstGeom>
          <a:noFill/>
          <a:ln>
            <a:noFill/>
          </a:ln>
          <a:effectLst/>
        </p:spPr>
        <p:txBody>
          <a:bodyPr vert="horz" wrap="square" lIns="91430" tIns="45716" rIns="91430" bIns="45716" numCol="1" anchor="t" anchorCtr="0" compatLnSpc="1">
            <a:prstTxWarp prst="textNoShape">
              <a:avLst/>
            </a:prstTxWarp>
          </a:bodyPr>
          <a:lstStyle>
            <a:lvl1pPr>
              <a:defRPr sz="1200" dirty="0"/>
            </a:lvl1pPr>
          </a:lstStyle>
          <a:p>
            <a:pPr>
              <a:defRPr/>
            </a:pPr>
            <a:endParaRPr lang="en-US" altLang="en-US"/>
          </a:p>
        </p:txBody>
      </p:sp>
      <p:sp>
        <p:nvSpPr>
          <p:cNvPr id="53251" name="Rectangle 3"/>
          <p:cNvSpPr>
            <a:spLocks noGrp="1" noChangeArrowheads="1"/>
          </p:cNvSpPr>
          <p:nvPr>
            <p:ph type="dt" sz="quarter" idx="1"/>
          </p:nvPr>
        </p:nvSpPr>
        <p:spPr bwMode="auto">
          <a:xfrm>
            <a:off x="4022725" y="0"/>
            <a:ext cx="3078163" cy="469900"/>
          </a:xfrm>
          <a:prstGeom prst="rect">
            <a:avLst/>
          </a:prstGeom>
          <a:noFill/>
          <a:ln>
            <a:noFill/>
          </a:ln>
          <a:effectLst/>
        </p:spPr>
        <p:txBody>
          <a:bodyPr vert="horz" wrap="square" lIns="91430" tIns="45716" rIns="91430" bIns="45716" numCol="1" anchor="t" anchorCtr="0" compatLnSpc="1">
            <a:prstTxWarp prst="textNoShape">
              <a:avLst/>
            </a:prstTxWarp>
          </a:bodyPr>
          <a:lstStyle>
            <a:lvl1pPr algn="r">
              <a:defRPr sz="1200"/>
            </a:lvl1pPr>
          </a:lstStyle>
          <a:p>
            <a:pPr>
              <a:defRPr/>
            </a:pPr>
            <a:fld id="{B2159AE5-0B1E-4554-949C-714DEF23D53E}" type="datetimeFigureOut">
              <a:rPr lang="en-US" altLang="en-US"/>
              <a:pPr>
                <a:defRPr/>
              </a:pPr>
              <a:t>3/25/2020</a:t>
            </a:fld>
            <a:endParaRPr lang="en-US" altLang="en-US" dirty="0"/>
          </a:p>
        </p:txBody>
      </p:sp>
      <p:sp>
        <p:nvSpPr>
          <p:cNvPr id="53252" name="Rectangle 4"/>
          <p:cNvSpPr>
            <a:spLocks noGrp="1" noChangeArrowheads="1"/>
          </p:cNvSpPr>
          <p:nvPr>
            <p:ph type="ftr" sz="quarter" idx="2"/>
          </p:nvPr>
        </p:nvSpPr>
        <p:spPr bwMode="auto">
          <a:xfrm>
            <a:off x="0" y="8916988"/>
            <a:ext cx="3078163" cy="469900"/>
          </a:xfrm>
          <a:prstGeom prst="rect">
            <a:avLst/>
          </a:prstGeom>
          <a:noFill/>
          <a:ln>
            <a:noFill/>
          </a:ln>
          <a:effectLst/>
        </p:spPr>
        <p:txBody>
          <a:bodyPr vert="horz" wrap="square" lIns="91430" tIns="45716" rIns="91430" bIns="45716" numCol="1" anchor="b" anchorCtr="0" compatLnSpc="1">
            <a:prstTxWarp prst="textNoShape">
              <a:avLst/>
            </a:prstTxWarp>
          </a:bodyPr>
          <a:lstStyle>
            <a:lvl1pPr>
              <a:defRPr sz="1200" dirty="0"/>
            </a:lvl1pPr>
          </a:lstStyle>
          <a:p>
            <a:pPr>
              <a:defRPr/>
            </a:pPr>
            <a:endParaRPr lang="en-US" altLang="en-US"/>
          </a:p>
        </p:txBody>
      </p:sp>
      <p:sp>
        <p:nvSpPr>
          <p:cNvPr id="53253" name="Rectangle 5"/>
          <p:cNvSpPr>
            <a:spLocks noGrp="1" noChangeArrowheads="1"/>
          </p:cNvSpPr>
          <p:nvPr>
            <p:ph type="sldNum" sz="quarter" idx="3"/>
          </p:nvPr>
        </p:nvSpPr>
        <p:spPr bwMode="auto">
          <a:xfrm>
            <a:off x="4022725" y="8916988"/>
            <a:ext cx="3078163" cy="469900"/>
          </a:xfrm>
          <a:prstGeom prst="rect">
            <a:avLst/>
          </a:prstGeom>
          <a:noFill/>
          <a:ln>
            <a:noFill/>
          </a:ln>
          <a:effectLst/>
        </p:spPr>
        <p:txBody>
          <a:bodyPr vert="horz" wrap="square" lIns="91430" tIns="45716" rIns="91430" bIns="45716" numCol="1" anchor="b" anchorCtr="0" compatLnSpc="1">
            <a:prstTxWarp prst="textNoShape">
              <a:avLst/>
            </a:prstTxWarp>
          </a:bodyPr>
          <a:lstStyle>
            <a:lvl1pPr algn="r">
              <a:defRPr sz="1200"/>
            </a:lvl1pPr>
          </a:lstStyle>
          <a:p>
            <a:fld id="{30FE9A1B-DE09-4908-B148-44AD05F43AB5}" type="slidenum">
              <a:rPr lang="en-US" altLang="en-US"/>
              <a:pPr/>
              <a:t>‹#›</a:t>
            </a:fld>
            <a:endParaRPr lang="en-US" altLang="en-US"/>
          </a:p>
        </p:txBody>
      </p:sp>
    </p:spTree>
    <p:extLst>
      <p:ext uri="{BB962C8B-B14F-4D97-AF65-F5344CB8AC3E}">
        <p14:creationId xmlns:p14="http://schemas.microsoft.com/office/powerpoint/2010/main" val="18781124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5424" y="2336996"/>
            <a:ext cx="11287659" cy="2741779"/>
          </a:xfrm>
        </p:spPr>
        <p:txBody>
          <a:bodyPr anchor="b">
            <a:noAutofit/>
          </a:bodyPr>
          <a:lstStyle>
            <a:lvl1pPr algn="ctr">
              <a:defRPr sz="9408"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17874" y="5169722"/>
            <a:ext cx="9222759" cy="1419400"/>
          </a:xfrm>
        </p:spPr>
        <p:txBody>
          <a:bodyPr>
            <a:normAutofit/>
          </a:bodyPr>
          <a:lstStyle>
            <a:lvl1pPr marL="0" indent="0" algn="ctr">
              <a:lnSpc>
                <a:spcPct val="112000"/>
              </a:lnSpc>
              <a:spcBef>
                <a:spcPts val="0"/>
              </a:spcBef>
              <a:spcAft>
                <a:spcPts val="0"/>
              </a:spcAft>
              <a:buNone/>
              <a:defRPr sz="3005"/>
            </a:lvl1pPr>
            <a:lvl2pPr marL="597423" indent="0" algn="ctr">
              <a:buNone/>
              <a:defRPr sz="2613"/>
            </a:lvl2pPr>
            <a:lvl3pPr marL="1194846" indent="0" algn="ctr">
              <a:buNone/>
              <a:defRPr sz="2352"/>
            </a:lvl3pPr>
            <a:lvl4pPr marL="1792270" indent="0" algn="ctr">
              <a:buNone/>
              <a:defRPr sz="2091"/>
            </a:lvl4pPr>
            <a:lvl5pPr marL="2389693" indent="0" algn="ctr">
              <a:buNone/>
              <a:defRPr sz="2091"/>
            </a:lvl5pPr>
            <a:lvl6pPr marL="2987116" indent="0" algn="ctr">
              <a:buNone/>
              <a:defRPr sz="2091"/>
            </a:lvl6pPr>
            <a:lvl7pPr marL="3584539" indent="0" algn="ctr">
              <a:buNone/>
              <a:defRPr sz="2091"/>
            </a:lvl7pPr>
            <a:lvl8pPr marL="4181963" indent="0" algn="ctr">
              <a:buNone/>
              <a:defRPr sz="2091"/>
            </a:lvl8pPr>
            <a:lvl9pPr marL="4779386" indent="0" algn="ctr">
              <a:buNone/>
              <a:defRPr sz="2091"/>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16359" y="8432724"/>
            <a:ext cx="2170724" cy="528714"/>
          </a:xfrm>
        </p:spPr>
        <p:txBody>
          <a:bodyPr/>
          <a:lstStyle>
            <a:lvl1pPr>
              <a:defRPr baseline="0">
                <a:solidFill>
                  <a:schemeClr val="tx2"/>
                </a:solidFill>
              </a:defRPr>
            </a:lvl1pPr>
          </a:lstStyle>
          <a:p>
            <a:pPr>
              <a:defRPr/>
            </a:pPr>
            <a:fld id="{BA1510E9-7F30-4E8B-B5E8-F2934132A14A}" type="datetimeFigureOut">
              <a:rPr lang="en-US" smtClean="0"/>
              <a:pPr>
                <a:defRPr/>
              </a:pPr>
              <a:t>3/25/2020</a:t>
            </a:fld>
            <a:endParaRPr lang="en-US" dirty="0"/>
          </a:p>
        </p:txBody>
      </p:sp>
      <p:sp>
        <p:nvSpPr>
          <p:cNvPr id="5" name="Footer Placeholder 4"/>
          <p:cNvSpPr>
            <a:spLocks noGrp="1"/>
          </p:cNvSpPr>
          <p:nvPr>
            <p:ph type="ftr" sz="quarter" idx="11"/>
          </p:nvPr>
        </p:nvSpPr>
        <p:spPr>
          <a:xfrm>
            <a:off x="3488474" y="8432724"/>
            <a:ext cx="9481559" cy="5287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13271422" y="8432724"/>
            <a:ext cx="2154994" cy="528714"/>
          </a:xfrm>
        </p:spPr>
        <p:txBody>
          <a:bodyPr/>
          <a:lstStyle>
            <a:lvl1pPr>
              <a:defRPr baseline="0">
                <a:solidFill>
                  <a:schemeClr val="tx2"/>
                </a:solidFill>
              </a:defRPr>
            </a:lvl1pPr>
          </a:lstStyle>
          <a:p>
            <a:fld id="{55DACFE1-D5AB-475D-9076-9F0554CB9946}" type="slidenum">
              <a:rPr lang="en-US" altLang="en-US" smtClean="0"/>
              <a:pPr/>
              <a:t>‹#›</a:t>
            </a:fld>
            <a:endParaRPr lang="en-US" altLang="en-US"/>
          </a:p>
        </p:txBody>
      </p:sp>
      <p:grpSp>
        <p:nvGrpSpPr>
          <p:cNvPr id="7" name="Group 6"/>
          <p:cNvGrpSpPr/>
          <p:nvPr/>
        </p:nvGrpSpPr>
        <p:grpSpPr>
          <a:xfrm>
            <a:off x="1016359" y="972808"/>
            <a:ext cx="14410058" cy="6990485"/>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991467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51660" y="2999593"/>
            <a:ext cx="12961620" cy="46674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AFB26C4-A0AB-4F91-9AF7-CE2035D777CA}" type="datetimeFigureOut">
              <a:rPr lang="en-US" smtClean="0"/>
              <a:pPr>
                <a:defRPr/>
              </a:pPr>
              <a:t>3/25/2020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199A0EA-2C4D-4362-9C5B-7DB46827128F}" type="slidenum">
              <a:rPr lang="en-US" altLang="en-US" smtClean="0"/>
              <a:pPr/>
              <a:t>‹#›</a:t>
            </a:fld>
            <a:endParaRPr lang="en-US" altLang="en-US"/>
          </a:p>
        </p:txBody>
      </p:sp>
    </p:spTree>
    <p:extLst>
      <p:ext uri="{BB962C8B-B14F-4D97-AF65-F5344CB8AC3E}">
        <p14:creationId xmlns:p14="http://schemas.microsoft.com/office/powerpoint/2010/main" val="246277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55357" y="815593"/>
            <a:ext cx="2113784" cy="685141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51661" y="815593"/>
            <a:ext cx="11042515" cy="68514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6DA0B63-C87D-4F65-B6F2-A6787C73722A}" type="datetimeFigureOut">
              <a:rPr lang="en-US" smtClean="0"/>
              <a:pPr>
                <a:defRPr/>
              </a:pPr>
              <a:t>3/25/2020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126C98F-7D31-4C16-BA8A-16054470E73F}" type="slidenum">
              <a:rPr lang="en-US" altLang="en-US" smtClean="0"/>
              <a:pPr/>
              <a:t>‹#›</a:t>
            </a:fld>
            <a:endParaRPr lang="en-US" altLang="en-US"/>
          </a:p>
        </p:txBody>
      </p:sp>
    </p:spTree>
    <p:extLst>
      <p:ext uri="{BB962C8B-B14F-4D97-AF65-F5344CB8AC3E}">
        <p14:creationId xmlns:p14="http://schemas.microsoft.com/office/powerpoint/2010/main" val="287388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B56155D-97CC-4251-A373-74817440C514}" type="datetimeFigureOut">
              <a:rPr lang="en-US" smtClean="0"/>
              <a:pPr>
                <a:defRPr/>
              </a:pPr>
              <a:t>3/25/2020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9369A4B-4FC6-4AD2-BDB4-2EDBDCDC896A}" type="slidenum">
              <a:rPr lang="en-US" altLang="en-US" smtClean="0"/>
              <a:pPr/>
              <a:t>‹#›</a:t>
            </a:fld>
            <a:endParaRPr lang="en-US" altLang="en-US"/>
          </a:p>
        </p:txBody>
      </p:sp>
    </p:spTree>
    <p:extLst>
      <p:ext uri="{BB962C8B-B14F-4D97-AF65-F5344CB8AC3E}">
        <p14:creationId xmlns:p14="http://schemas.microsoft.com/office/powerpoint/2010/main" val="61672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32784" y="1700505"/>
            <a:ext cx="12977511" cy="3727709"/>
          </a:xfrm>
        </p:spPr>
        <p:txBody>
          <a:bodyPr anchor="b">
            <a:normAutofit/>
          </a:bodyPr>
          <a:lstStyle>
            <a:lvl1pPr algn="r">
              <a:defRPr sz="9408"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32784" y="5509531"/>
            <a:ext cx="12977511" cy="1493996"/>
          </a:xfrm>
        </p:spPr>
        <p:txBody>
          <a:bodyPr/>
          <a:lstStyle>
            <a:lvl1pPr marL="0" indent="0" algn="r">
              <a:lnSpc>
                <a:spcPct val="112000"/>
              </a:lnSpc>
              <a:spcBef>
                <a:spcPts val="0"/>
              </a:spcBef>
              <a:spcAft>
                <a:spcPts val="0"/>
              </a:spcAft>
              <a:buNone/>
              <a:defRPr sz="3136">
                <a:solidFill>
                  <a:schemeClr val="tx2"/>
                </a:solidFill>
              </a:defRPr>
            </a:lvl1pPr>
            <a:lvl2pPr marL="597423" indent="0">
              <a:buNone/>
              <a:defRPr sz="2613">
                <a:solidFill>
                  <a:schemeClr val="tx1">
                    <a:tint val="75000"/>
                  </a:schemeClr>
                </a:solidFill>
              </a:defRPr>
            </a:lvl2pPr>
            <a:lvl3pPr marL="1194846" indent="0">
              <a:buNone/>
              <a:defRPr sz="2352">
                <a:solidFill>
                  <a:schemeClr val="tx1">
                    <a:tint val="75000"/>
                  </a:schemeClr>
                </a:solidFill>
              </a:defRPr>
            </a:lvl3pPr>
            <a:lvl4pPr marL="1792270" indent="0">
              <a:buNone/>
              <a:defRPr sz="2091">
                <a:solidFill>
                  <a:schemeClr val="tx1">
                    <a:tint val="75000"/>
                  </a:schemeClr>
                </a:solidFill>
              </a:defRPr>
            </a:lvl4pPr>
            <a:lvl5pPr marL="2389693" indent="0">
              <a:buNone/>
              <a:defRPr sz="2091">
                <a:solidFill>
                  <a:schemeClr val="tx1">
                    <a:tint val="75000"/>
                  </a:schemeClr>
                </a:solidFill>
              </a:defRPr>
            </a:lvl5pPr>
            <a:lvl6pPr marL="2987116" indent="0">
              <a:buNone/>
              <a:defRPr sz="2091">
                <a:solidFill>
                  <a:schemeClr val="tx1">
                    <a:tint val="75000"/>
                  </a:schemeClr>
                </a:solidFill>
              </a:defRPr>
            </a:lvl6pPr>
            <a:lvl7pPr marL="3584539" indent="0">
              <a:buNone/>
              <a:defRPr sz="2091">
                <a:solidFill>
                  <a:schemeClr val="tx1">
                    <a:tint val="75000"/>
                  </a:schemeClr>
                </a:solidFill>
              </a:defRPr>
            </a:lvl7pPr>
            <a:lvl8pPr marL="4181963" indent="0">
              <a:buNone/>
              <a:defRPr sz="2091">
                <a:solidFill>
                  <a:schemeClr val="tx1">
                    <a:tint val="75000"/>
                  </a:schemeClr>
                </a:solidFill>
              </a:defRPr>
            </a:lvl8pPr>
            <a:lvl9pPr marL="4779386" indent="0">
              <a:buNone/>
              <a:defRPr sz="20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7527" y="8432724"/>
            <a:ext cx="2190252" cy="528714"/>
          </a:xfrm>
        </p:spPr>
        <p:txBody>
          <a:bodyPr/>
          <a:lstStyle>
            <a:lvl1pPr>
              <a:defRPr>
                <a:solidFill>
                  <a:schemeClr val="tx2"/>
                </a:solidFill>
              </a:defRPr>
            </a:lvl1pPr>
          </a:lstStyle>
          <a:p>
            <a:pPr>
              <a:defRPr/>
            </a:pPr>
            <a:fld id="{ED8647FD-D230-4437-A20B-0A58DDA05539}" type="datetimeFigureOut">
              <a:rPr lang="en-US" smtClean="0"/>
              <a:pPr>
                <a:defRPr/>
              </a:pPr>
              <a:t>3/25/2020</a:t>
            </a:fld>
            <a:endParaRPr lang="en-US" dirty="0"/>
          </a:p>
        </p:txBody>
      </p:sp>
      <p:sp>
        <p:nvSpPr>
          <p:cNvPr id="5" name="Footer Placeholder 4"/>
          <p:cNvSpPr>
            <a:spLocks noGrp="1"/>
          </p:cNvSpPr>
          <p:nvPr>
            <p:ph type="ftr" sz="quarter" idx="11"/>
          </p:nvPr>
        </p:nvSpPr>
        <p:spPr>
          <a:xfrm>
            <a:off x="3488822" y="8432724"/>
            <a:ext cx="9481559" cy="5287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13271422" y="8432724"/>
            <a:ext cx="2154994" cy="528714"/>
          </a:xfrm>
        </p:spPr>
        <p:txBody>
          <a:bodyPr/>
          <a:lstStyle>
            <a:lvl1pPr>
              <a:defRPr>
                <a:solidFill>
                  <a:schemeClr val="tx2"/>
                </a:solidFill>
              </a:defRPr>
            </a:lvl1pPr>
          </a:lstStyle>
          <a:p>
            <a:fld id="{550E0111-BD32-4BF6-879F-AACE1E655984}" type="slidenum">
              <a:rPr lang="en-US" altLang="en-US" smtClean="0"/>
              <a:pPr/>
              <a:t>‹#›</a:t>
            </a:fld>
            <a:endParaRPr lang="en-US" altLang="en-US"/>
          </a:p>
        </p:txBody>
      </p:sp>
      <p:sp>
        <p:nvSpPr>
          <p:cNvPr id="7" name="Freeform 6" title="Crop Mark"/>
          <p:cNvSpPr/>
          <p:nvPr/>
        </p:nvSpPr>
        <p:spPr bwMode="auto">
          <a:xfrm>
            <a:off x="11005149" y="2202663"/>
            <a:ext cx="4421268" cy="5760629"/>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431503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851660" y="2987146"/>
            <a:ext cx="6004511" cy="467986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809294" y="2987146"/>
            <a:ext cx="6004511" cy="46798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8F341B5-6D02-49C7-A47A-53C4227701C0}" type="datetimeFigureOut">
              <a:rPr lang="en-US" smtClean="0"/>
              <a:pPr>
                <a:defRPr/>
              </a:pPr>
              <a:t>3/25/2020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CA55D03-5ACA-44A8-9D32-2855125A1BD1}" type="slidenum">
              <a:rPr lang="en-US" altLang="en-US" smtClean="0"/>
              <a:pPr/>
              <a:t>‹#›</a:t>
            </a:fld>
            <a:endParaRPr lang="en-US" altLang="en-US"/>
          </a:p>
        </p:txBody>
      </p:sp>
    </p:spTree>
    <p:extLst>
      <p:ext uri="{BB962C8B-B14F-4D97-AF65-F5344CB8AC3E}">
        <p14:creationId xmlns:p14="http://schemas.microsoft.com/office/powerpoint/2010/main" val="156342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51660" y="896144"/>
            <a:ext cx="12961620" cy="194164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51660" y="3058837"/>
            <a:ext cx="5999378" cy="1076617"/>
          </a:xfrm>
        </p:spPr>
        <p:txBody>
          <a:bodyPr anchor="b">
            <a:noAutofit/>
          </a:bodyPr>
          <a:lstStyle>
            <a:lvl1pPr marL="0" indent="0">
              <a:lnSpc>
                <a:spcPct val="84000"/>
              </a:lnSpc>
              <a:spcBef>
                <a:spcPts val="0"/>
              </a:spcBef>
              <a:spcAft>
                <a:spcPts val="0"/>
              </a:spcAft>
              <a:buNone/>
              <a:defRPr sz="3920" b="0" baseline="0">
                <a:solidFill>
                  <a:schemeClr val="tx2"/>
                </a:solidFill>
              </a:defRPr>
            </a:lvl1pPr>
            <a:lvl2pPr marL="597423" indent="0">
              <a:buNone/>
              <a:defRPr sz="2613" b="1"/>
            </a:lvl2pPr>
            <a:lvl3pPr marL="1194846" indent="0">
              <a:buNone/>
              <a:defRPr sz="2352" b="1"/>
            </a:lvl3pPr>
            <a:lvl4pPr marL="1792270" indent="0">
              <a:buNone/>
              <a:defRPr sz="2091" b="1"/>
            </a:lvl4pPr>
            <a:lvl5pPr marL="2389693" indent="0">
              <a:buNone/>
              <a:defRPr sz="2091" b="1"/>
            </a:lvl5pPr>
            <a:lvl6pPr marL="2987116" indent="0">
              <a:buNone/>
              <a:defRPr sz="2091" b="1"/>
            </a:lvl6pPr>
            <a:lvl7pPr marL="3584539" indent="0">
              <a:buNone/>
              <a:defRPr sz="2091" b="1"/>
            </a:lvl7pPr>
            <a:lvl8pPr marL="4181963" indent="0">
              <a:buNone/>
              <a:defRPr sz="2091" b="1"/>
            </a:lvl8pPr>
            <a:lvl9pPr marL="4779386" indent="0">
              <a:buNone/>
              <a:defRPr sz="2091" b="1"/>
            </a:lvl9pPr>
          </a:lstStyle>
          <a:p>
            <a:pPr lvl="0"/>
            <a:r>
              <a:rPr lang="en-US" smtClean="0"/>
              <a:t>Click to edit Master text styles</a:t>
            </a:r>
          </a:p>
        </p:txBody>
      </p:sp>
      <p:sp>
        <p:nvSpPr>
          <p:cNvPr id="4" name="Content Placeholder 3"/>
          <p:cNvSpPr>
            <a:spLocks noGrp="1"/>
          </p:cNvSpPr>
          <p:nvPr>
            <p:ph sz="half" idx="2"/>
          </p:nvPr>
        </p:nvSpPr>
        <p:spPr>
          <a:xfrm>
            <a:off x="1851660" y="4318958"/>
            <a:ext cx="5999378" cy="3348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808769" y="3058837"/>
            <a:ext cx="5999378" cy="1076617"/>
          </a:xfrm>
        </p:spPr>
        <p:txBody>
          <a:bodyPr anchor="b">
            <a:noAutofit/>
          </a:bodyPr>
          <a:lstStyle>
            <a:lvl1pPr marL="0" indent="0">
              <a:lnSpc>
                <a:spcPct val="84000"/>
              </a:lnSpc>
              <a:spcBef>
                <a:spcPts val="0"/>
              </a:spcBef>
              <a:spcAft>
                <a:spcPts val="0"/>
              </a:spcAft>
              <a:buNone/>
              <a:defRPr sz="3920" b="0" baseline="0">
                <a:solidFill>
                  <a:schemeClr val="tx2"/>
                </a:solidFill>
              </a:defRPr>
            </a:lvl1pPr>
            <a:lvl2pPr marL="597423" indent="0">
              <a:buNone/>
              <a:defRPr sz="2613" b="1"/>
            </a:lvl2pPr>
            <a:lvl3pPr marL="1194846" indent="0">
              <a:buNone/>
              <a:defRPr sz="2352" b="1"/>
            </a:lvl3pPr>
            <a:lvl4pPr marL="1792270" indent="0">
              <a:buNone/>
              <a:defRPr sz="2091" b="1"/>
            </a:lvl4pPr>
            <a:lvl5pPr marL="2389693" indent="0">
              <a:buNone/>
              <a:defRPr sz="2091" b="1"/>
            </a:lvl5pPr>
            <a:lvl6pPr marL="2987116" indent="0">
              <a:buNone/>
              <a:defRPr sz="2091" b="1"/>
            </a:lvl6pPr>
            <a:lvl7pPr marL="3584539" indent="0">
              <a:buNone/>
              <a:defRPr sz="2091" b="1"/>
            </a:lvl7pPr>
            <a:lvl8pPr marL="4181963" indent="0">
              <a:buNone/>
              <a:defRPr sz="2091" b="1"/>
            </a:lvl8pPr>
            <a:lvl9pPr marL="4779386" indent="0">
              <a:buNone/>
              <a:defRPr sz="2091" b="1"/>
            </a:lvl9pPr>
          </a:lstStyle>
          <a:p>
            <a:pPr lvl="0"/>
            <a:r>
              <a:rPr lang="en-US" smtClean="0"/>
              <a:t>Click to edit Master text styles</a:t>
            </a:r>
          </a:p>
        </p:txBody>
      </p:sp>
      <p:sp>
        <p:nvSpPr>
          <p:cNvPr id="6" name="Content Placeholder 5"/>
          <p:cNvSpPr>
            <a:spLocks noGrp="1"/>
          </p:cNvSpPr>
          <p:nvPr>
            <p:ph sz="quarter" idx="4"/>
          </p:nvPr>
        </p:nvSpPr>
        <p:spPr>
          <a:xfrm>
            <a:off x="8808769" y="4318958"/>
            <a:ext cx="5999378" cy="3348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5F14AAF-3DA9-4BCE-AB8E-307EB2CD68AE}" type="datetimeFigureOut">
              <a:rPr lang="en-US" smtClean="0"/>
              <a:pPr>
                <a:defRPr/>
              </a:pPr>
              <a:t>3/25/2020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57C319B-2E5E-4E66-ACCF-A25D21B4A07A}" type="slidenum">
              <a:rPr lang="en-US" altLang="en-US" smtClean="0"/>
              <a:pPr/>
              <a:t>‹#›</a:t>
            </a:fld>
            <a:endParaRPr lang="en-US" altLang="en-US"/>
          </a:p>
        </p:txBody>
      </p:sp>
    </p:spTree>
    <p:extLst>
      <p:ext uri="{BB962C8B-B14F-4D97-AF65-F5344CB8AC3E}">
        <p14:creationId xmlns:p14="http://schemas.microsoft.com/office/powerpoint/2010/main" val="72176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F1E67359-362D-4614-9A33-1671B648B944}" type="datetimeFigureOut">
              <a:rPr lang="en-US" smtClean="0"/>
              <a:pPr>
                <a:defRPr/>
              </a:pPr>
              <a:t>3/25/2020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CCE0946-DC0B-44A7-82DC-9419A58A3155}" type="slidenum">
              <a:rPr lang="en-US" altLang="en-US" smtClean="0"/>
              <a:pPr/>
              <a:t>‹#›</a:t>
            </a:fld>
            <a:endParaRPr lang="en-US" altLang="en-US"/>
          </a:p>
        </p:txBody>
      </p:sp>
    </p:spTree>
    <p:extLst>
      <p:ext uri="{BB962C8B-B14F-4D97-AF65-F5344CB8AC3E}">
        <p14:creationId xmlns:p14="http://schemas.microsoft.com/office/powerpoint/2010/main" val="422580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40E0D9A-5A33-4E67-98C3-5AEBEA6530C0}" type="datetimeFigureOut">
              <a:rPr lang="en-US" smtClean="0"/>
              <a:pPr>
                <a:defRPr/>
              </a:pPr>
              <a:t>3/25/2020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15BDB48-10D5-4988-BD5B-F9C4C236A1D3}" type="slidenum">
              <a:rPr lang="en-US" altLang="en-US" smtClean="0"/>
              <a:pPr/>
              <a:t>‹#›</a:t>
            </a:fld>
            <a:endParaRPr lang="en-US" altLang="en-US"/>
          </a:p>
        </p:txBody>
      </p:sp>
    </p:spTree>
    <p:extLst>
      <p:ext uri="{BB962C8B-B14F-4D97-AF65-F5344CB8AC3E}">
        <p14:creationId xmlns:p14="http://schemas.microsoft.com/office/powerpoint/2010/main" val="114297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491"/>
            <a:ext cx="7159752" cy="8960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7265" y="896144"/>
            <a:ext cx="5205222" cy="2819735"/>
          </a:xfrm>
        </p:spPr>
        <p:txBody>
          <a:bodyPr anchor="t">
            <a:noAutofit/>
          </a:bodyPr>
          <a:lstStyle>
            <a:lvl1pPr>
              <a:lnSpc>
                <a:spcPct val="84000"/>
              </a:lnSpc>
              <a:defRPr sz="6272"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445627" y="896145"/>
            <a:ext cx="7036308" cy="6762567"/>
          </a:xfrm>
        </p:spPr>
        <p:txBody>
          <a:bodyPr/>
          <a:lstStyle>
            <a:lvl1pPr>
              <a:defRPr sz="2613"/>
            </a:lvl1pPr>
            <a:lvl2pPr>
              <a:defRPr sz="2613"/>
            </a:lvl2pPr>
            <a:lvl3pPr>
              <a:defRPr sz="2352"/>
            </a:lvl3pPr>
            <a:lvl4pPr>
              <a:defRPr sz="2352"/>
            </a:lvl4pPr>
            <a:lvl5pPr>
              <a:defRPr sz="2091"/>
            </a:lvl5pPr>
            <a:lvl6pPr>
              <a:defRPr sz="2091"/>
            </a:lvl6pPr>
            <a:lvl7pPr>
              <a:defRPr sz="2091"/>
            </a:lvl7pPr>
            <a:lvl8pPr>
              <a:defRPr sz="2091"/>
            </a:lvl8pPr>
            <a:lvl9pPr>
              <a:defRPr sz="20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7265" y="3732422"/>
            <a:ext cx="5205222" cy="3934586"/>
          </a:xfrm>
        </p:spPr>
        <p:txBody>
          <a:bodyPr/>
          <a:lstStyle>
            <a:lvl1pPr marL="0" indent="0">
              <a:lnSpc>
                <a:spcPct val="113000"/>
              </a:lnSpc>
              <a:spcBef>
                <a:spcPts val="0"/>
              </a:spcBef>
              <a:spcAft>
                <a:spcPts val="1960"/>
              </a:spcAft>
              <a:buNone/>
              <a:defRPr sz="2091"/>
            </a:lvl1pPr>
            <a:lvl2pPr marL="597423" indent="0">
              <a:buNone/>
              <a:defRPr sz="1829"/>
            </a:lvl2pPr>
            <a:lvl3pPr marL="1194846" indent="0">
              <a:buNone/>
              <a:defRPr sz="1568"/>
            </a:lvl3pPr>
            <a:lvl4pPr marL="1792270" indent="0">
              <a:buNone/>
              <a:defRPr sz="1307"/>
            </a:lvl4pPr>
            <a:lvl5pPr marL="2389693" indent="0">
              <a:buNone/>
              <a:defRPr sz="1307"/>
            </a:lvl5pPr>
            <a:lvl6pPr marL="2987116" indent="0">
              <a:buNone/>
              <a:defRPr sz="1307"/>
            </a:lvl6pPr>
            <a:lvl7pPr marL="3584539" indent="0">
              <a:buNone/>
              <a:defRPr sz="1307"/>
            </a:lvl7pPr>
            <a:lvl8pPr marL="4181963" indent="0">
              <a:buNone/>
              <a:defRPr sz="1307"/>
            </a:lvl8pPr>
            <a:lvl9pPr marL="4779386" indent="0">
              <a:buNone/>
              <a:defRPr sz="1307"/>
            </a:lvl9pPr>
          </a:lstStyle>
          <a:p>
            <a:pPr lvl="0"/>
            <a:r>
              <a:rPr lang="en-US" smtClean="0"/>
              <a:t>Click to edit Master text styles</a:t>
            </a:r>
          </a:p>
        </p:txBody>
      </p:sp>
      <p:sp>
        <p:nvSpPr>
          <p:cNvPr id="5" name="Date Placeholder 4"/>
          <p:cNvSpPr>
            <a:spLocks noGrp="1"/>
          </p:cNvSpPr>
          <p:nvPr>
            <p:ph type="dt" sz="half" idx="10"/>
          </p:nvPr>
        </p:nvSpPr>
        <p:spPr>
          <a:xfrm>
            <a:off x="977265" y="8432724"/>
            <a:ext cx="1626172" cy="528714"/>
          </a:xfrm>
        </p:spPr>
        <p:txBody>
          <a:bodyPr/>
          <a:lstStyle>
            <a:lvl1pPr>
              <a:defRPr>
                <a:solidFill>
                  <a:schemeClr val="tx2"/>
                </a:solidFill>
              </a:defRPr>
            </a:lvl1pPr>
          </a:lstStyle>
          <a:p>
            <a:pPr>
              <a:defRPr/>
            </a:pPr>
            <a:fld id="{9D14B920-5F77-4657-865F-3DDF13760272}" type="datetimeFigureOut">
              <a:rPr lang="en-US" smtClean="0"/>
              <a:pPr>
                <a:defRPr/>
              </a:pPr>
              <a:t>3/25/2020</a:t>
            </a:fld>
            <a:endParaRPr lang="en-US" dirty="0"/>
          </a:p>
        </p:txBody>
      </p:sp>
      <p:sp>
        <p:nvSpPr>
          <p:cNvPr id="6" name="Footer Placeholder 5"/>
          <p:cNvSpPr>
            <a:spLocks noGrp="1"/>
          </p:cNvSpPr>
          <p:nvPr>
            <p:ph type="ftr" sz="quarter" idx="11"/>
          </p:nvPr>
        </p:nvSpPr>
        <p:spPr>
          <a:xfrm>
            <a:off x="2978027" y="8432724"/>
            <a:ext cx="3204461" cy="5287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13342239" y="8432724"/>
            <a:ext cx="2154994" cy="528714"/>
          </a:xfrm>
        </p:spPr>
        <p:txBody>
          <a:bodyPr/>
          <a:lstStyle>
            <a:lvl1pPr>
              <a:defRPr>
                <a:solidFill>
                  <a:schemeClr val="tx2"/>
                </a:solidFill>
              </a:defRPr>
            </a:lvl1pPr>
          </a:lstStyle>
          <a:p>
            <a:fld id="{189A3CB3-E915-4CCB-80F9-D857C369D414}" type="slidenum">
              <a:rPr lang="en-US" altLang="en-US" smtClean="0"/>
              <a:pPr/>
              <a:t>‹#›</a:t>
            </a:fld>
            <a:endParaRPr lang="en-US" altLang="en-US"/>
          </a:p>
        </p:txBody>
      </p:sp>
      <p:sp>
        <p:nvSpPr>
          <p:cNvPr id="9" name="Rectangle 8" title="Divider Bar"/>
          <p:cNvSpPr/>
          <p:nvPr/>
        </p:nvSpPr>
        <p:spPr>
          <a:xfrm>
            <a:off x="7159752" y="491"/>
            <a:ext cx="308610" cy="896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445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491"/>
            <a:ext cx="7159752" cy="8960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7265" y="896144"/>
            <a:ext cx="5205222" cy="2819735"/>
          </a:xfrm>
        </p:spPr>
        <p:txBody>
          <a:bodyPr anchor="t">
            <a:normAutofit/>
          </a:bodyPr>
          <a:lstStyle>
            <a:lvl1pPr>
              <a:lnSpc>
                <a:spcPct val="84000"/>
              </a:lnSpc>
              <a:defRPr sz="6272"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68362" y="1"/>
            <a:ext cx="8990838" cy="8961437"/>
          </a:xfrm>
        </p:spPr>
        <p:txBody>
          <a:bodyPr anchor="t">
            <a:normAutofit/>
          </a:bodyPr>
          <a:lstStyle>
            <a:lvl1pPr marL="0" indent="0">
              <a:buNone/>
              <a:defRPr sz="2613"/>
            </a:lvl1pPr>
            <a:lvl2pPr marL="597423" indent="0">
              <a:buNone/>
              <a:defRPr sz="2613"/>
            </a:lvl2pPr>
            <a:lvl3pPr marL="1194846" indent="0">
              <a:buNone/>
              <a:defRPr sz="2613"/>
            </a:lvl3pPr>
            <a:lvl4pPr marL="1792270" indent="0">
              <a:buNone/>
              <a:defRPr sz="2613"/>
            </a:lvl4pPr>
            <a:lvl5pPr marL="2389693" indent="0">
              <a:buNone/>
              <a:defRPr sz="2613"/>
            </a:lvl5pPr>
            <a:lvl6pPr marL="2987116" indent="0">
              <a:buNone/>
              <a:defRPr sz="2613"/>
            </a:lvl6pPr>
            <a:lvl7pPr marL="3584539" indent="0">
              <a:buNone/>
              <a:defRPr sz="2613"/>
            </a:lvl7pPr>
            <a:lvl8pPr marL="4181963" indent="0">
              <a:buNone/>
              <a:defRPr sz="2613"/>
            </a:lvl8pPr>
            <a:lvl9pPr marL="4779386" indent="0">
              <a:buNone/>
              <a:defRPr sz="2613"/>
            </a:lvl9pPr>
          </a:lstStyle>
          <a:p>
            <a:r>
              <a:rPr lang="en-US" smtClean="0"/>
              <a:t>Click icon to add picture</a:t>
            </a:r>
            <a:endParaRPr lang="en-US" dirty="0"/>
          </a:p>
        </p:txBody>
      </p:sp>
      <p:sp>
        <p:nvSpPr>
          <p:cNvPr id="4" name="Text Placeholder 3"/>
          <p:cNvSpPr>
            <a:spLocks noGrp="1"/>
          </p:cNvSpPr>
          <p:nvPr>
            <p:ph type="body" sz="half" idx="2"/>
          </p:nvPr>
        </p:nvSpPr>
        <p:spPr>
          <a:xfrm>
            <a:off x="977265" y="3731931"/>
            <a:ext cx="5205222" cy="3935077"/>
          </a:xfrm>
        </p:spPr>
        <p:txBody>
          <a:bodyPr/>
          <a:lstStyle>
            <a:lvl1pPr marL="0" indent="0">
              <a:lnSpc>
                <a:spcPct val="113000"/>
              </a:lnSpc>
              <a:spcBef>
                <a:spcPts val="0"/>
              </a:spcBef>
              <a:spcAft>
                <a:spcPts val="1960"/>
              </a:spcAft>
              <a:buNone/>
              <a:defRPr sz="2091"/>
            </a:lvl1pPr>
            <a:lvl2pPr marL="597423" indent="0">
              <a:buNone/>
              <a:defRPr sz="1829"/>
            </a:lvl2pPr>
            <a:lvl3pPr marL="1194846" indent="0">
              <a:buNone/>
              <a:defRPr sz="1568"/>
            </a:lvl3pPr>
            <a:lvl4pPr marL="1792270" indent="0">
              <a:buNone/>
              <a:defRPr sz="1307"/>
            </a:lvl4pPr>
            <a:lvl5pPr marL="2389693" indent="0">
              <a:buNone/>
              <a:defRPr sz="1307"/>
            </a:lvl5pPr>
            <a:lvl6pPr marL="2987116" indent="0">
              <a:buNone/>
              <a:defRPr sz="1307"/>
            </a:lvl6pPr>
            <a:lvl7pPr marL="3584539" indent="0">
              <a:buNone/>
              <a:defRPr sz="1307"/>
            </a:lvl7pPr>
            <a:lvl8pPr marL="4181963" indent="0">
              <a:buNone/>
              <a:defRPr sz="1307"/>
            </a:lvl8pPr>
            <a:lvl9pPr marL="4779386" indent="0">
              <a:buNone/>
              <a:defRPr sz="1307"/>
            </a:lvl9pPr>
          </a:lstStyle>
          <a:p>
            <a:pPr lvl="0"/>
            <a:r>
              <a:rPr lang="en-US" smtClean="0"/>
              <a:t>Click to edit Master text styles</a:t>
            </a:r>
          </a:p>
        </p:txBody>
      </p:sp>
      <p:sp>
        <p:nvSpPr>
          <p:cNvPr id="5" name="Date Placeholder 4"/>
          <p:cNvSpPr>
            <a:spLocks noGrp="1"/>
          </p:cNvSpPr>
          <p:nvPr>
            <p:ph type="dt" sz="half" idx="10"/>
          </p:nvPr>
        </p:nvSpPr>
        <p:spPr>
          <a:xfrm>
            <a:off x="977265" y="8432724"/>
            <a:ext cx="1626172" cy="528714"/>
          </a:xfrm>
        </p:spPr>
        <p:txBody>
          <a:bodyPr/>
          <a:lstStyle>
            <a:lvl1pPr>
              <a:defRPr>
                <a:solidFill>
                  <a:schemeClr val="tx2"/>
                </a:solidFill>
              </a:defRPr>
            </a:lvl1pPr>
          </a:lstStyle>
          <a:p>
            <a:pPr>
              <a:defRPr/>
            </a:pPr>
            <a:fld id="{498D80CE-8268-4083-92F1-592E041CCF38}" type="datetimeFigureOut">
              <a:rPr lang="en-US" smtClean="0"/>
              <a:pPr>
                <a:defRPr/>
              </a:pPr>
              <a:t>3/25/2020</a:t>
            </a:fld>
            <a:endParaRPr lang="en-US" dirty="0"/>
          </a:p>
        </p:txBody>
      </p:sp>
      <p:sp>
        <p:nvSpPr>
          <p:cNvPr id="6" name="Footer Placeholder 5"/>
          <p:cNvSpPr>
            <a:spLocks noGrp="1"/>
          </p:cNvSpPr>
          <p:nvPr>
            <p:ph type="ftr" sz="quarter" idx="11"/>
          </p:nvPr>
        </p:nvSpPr>
        <p:spPr>
          <a:xfrm>
            <a:off x="2978027" y="8432724"/>
            <a:ext cx="3204461" cy="5287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13342239" y="8432724"/>
            <a:ext cx="2154994" cy="528714"/>
          </a:xfrm>
        </p:spPr>
        <p:txBody>
          <a:bodyPr/>
          <a:lstStyle>
            <a:lvl1pPr>
              <a:defRPr>
                <a:solidFill>
                  <a:schemeClr val="tx2"/>
                </a:solidFill>
              </a:defRPr>
            </a:lvl1pPr>
          </a:lstStyle>
          <a:p>
            <a:fld id="{E15A702C-88E2-4415-B051-5F0F56C124C5}" type="slidenum">
              <a:rPr lang="en-US" altLang="en-US" smtClean="0"/>
              <a:pPr/>
              <a:t>‹#›</a:t>
            </a:fld>
            <a:endParaRPr lang="en-US" altLang="en-US"/>
          </a:p>
        </p:txBody>
      </p:sp>
      <p:sp>
        <p:nvSpPr>
          <p:cNvPr id="9" name="Rectangle 8" title="Divider Bar"/>
          <p:cNvSpPr/>
          <p:nvPr/>
        </p:nvSpPr>
        <p:spPr>
          <a:xfrm>
            <a:off x="7159752" y="491"/>
            <a:ext cx="308610" cy="896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599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51660" y="896144"/>
            <a:ext cx="12961620" cy="194164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51660" y="2987146"/>
            <a:ext cx="12961620" cy="46798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77378" y="8432724"/>
            <a:ext cx="1626172" cy="528714"/>
          </a:xfrm>
          <a:prstGeom prst="rect">
            <a:avLst/>
          </a:prstGeom>
        </p:spPr>
        <p:txBody>
          <a:bodyPr vert="horz" lIns="91440" tIns="45720" rIns="91440" bIns="45720" rtlCol="0" anchor="ctr"/>
          <a:lstStyle>
            <a:lvl1pPr algn="l">
              <a:defRPr sz="1568" baseline="0">
                <a:solidFill>
                  <a:schemeClr val="tx2"/>
                </a:solidFill>
              </a:defRPr>
            </a:lvl1pPr>
          </a:lstStyle>
          <a:p>
            <a:pPr>
              <a:defRPr/>
            </a:pPr>
            <a:fld id="{ED3F171C-6B46-4703-AEA6-847EA2183FDA}" type="datetimeFigureOut">
              <a:rPr lang="en-US" smtClean="0"/>
              <a:pPr>
                <a:defRPr/>
              </a:pPr>
              <a:t>3/25/2020</a:t>
            </a:fld>
            <a:endParaRPr lang="en-US" dirty="0"/>
          </a:p>
        </p:txBody>
      </p:sp>
      <p:sp>
        <p:nvSpPr>
          <p:cNvPr id="5" name="Footer Placeholder 4"/>
          <p:cNvSpPr>
            <a:spLocks noGrp="1"/>
          </p:cNvSpPr>
          <p:nvPr>
            <p:ph type="ftr" sz="quarter" idx="3"/>
          </p:nvPr>
        </p:nvSpPr>
        <p:spPr>
          <a:xfrm>
            <a:off x="3906311" y="8432724"/>
            <a:ext cx="8479121" cy="528714"/>
          </a:xfrm>
          <a:prstGeom prst="rect">
            <a:avLst/>
          </a:prstGeom>
        </p:spPr>
        <p:txBody>
          <a:bodyPr vert="horz" lIns="91440" tIns="45720" rIns="91440" bIns="45720" rtlCol="0" anchor="ctr"/>
          <a:lstStyle>
            <a:lvl1pPr algn="l">
              <a:defRPr sz="1568"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12788194" y="8432724"/>
            <a:ext cx="2154994" cy="528714"/>
          </a:xfrm>
          <a:prstGeom prst="rect">
            <a:avLst/>
          </a:prstGeom>
        </p:spPr>
        <p:txBody>
          <a:bodyPr vert="horz" lIns="91440" tIns="45720" rIns="91440" bIns="45720" rtlCol="0" anchor="ctr"/>
          <a:lstStyle>
            <a:lvl1pPr algn="r">
              <a:defRPr sz="1568" baseline="0">
                <a:solidFill>
                  <a:schemeClr val="tx2"/>
                </a:solidFill>
              </a:defRPr>
            </a:lvl1pPr>
          </a:lstStyle>
          <a:p>
            <a:fld id="{1498C1DF-EA32-4C24-9733-891D8644B8CA}" type="slidenum">
              <a:rPr lang="en-US" altLang="en-US" smtClean="0"/>
              <a:pPr/>
              <a:t>‹#›</a:t>
            </a:fld>
            <a:endParaRPr lang="en-US" altLang="en-US"/>
          </a:p>
        </p:txBody>
      </p:sp>
      <p:sp>
        <p:nvSpPr>
          <p:cNvPr id="9" name="Rectangle 8" title="Side bar"/>
          <p:cNvSpPr/>
          <p:nvPr/>
        </p:nvSpPr>
        <p:spPr>
          <a:xfrm>
            <a:off x="645428" y="491"/>
            <a:ext cx="308610" cy="896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3695084"/>
      </p:ext>
    </p:extLst>
  </p:cSld>
  <p:clrMap bg1="lt1" tx1="dk1" bg2="lt2" tx2="dk2" accent1="accent1" accent2="accent2" accent3="accent3" accent4="accent4" accent5="accent5" accent6="accent6" hlink="hlink" folHlink="folHlink"/>
  <p:sldLayoutIdLst>
    <p:sldLayoutId id="2147485265" r:id="rId1"/>
    <p:sldLayoutId id="2147485266" r:id="rId2"/>
    <p:sldLayoutId id="2147485267" r:id="rId3"/>
    <p:sldLayoutId id="2147485268" r:id="rId4"/>
    <p:sldLayoutId id="2147485269" r:id="rId5"/>
    <p:sldLayoutId id="2147485270" r:id="rId6"/>
    <p:sldLayoutId id="2147485271" r:id="rId7"/>
    <p:sldLayoutId id="2147485272" r:id="rId8"/>
    <p:sldLayoutId id="2147485273" r:id="rId9"/>
    <p:sldLayoutId id="2147485274" r:id="rId10"/>
    <p:sldLayoutId id="2147485275" r:id="rId11"/>
  </p:sldLayoutIdLst>
  <p:txStyles>
    <p:titleStyle>
      <a:lvl1pPr algn="l" defTabSz="1194846" rtl="0" eaLnBrk="1" latinLnBrk="0" hangingPunct="1">
        <a:lnSpc>
          <a:spcPct val="89000"/>
        </a:lnSpc>
        <a:spcBef>
          <a:spcPct val="0"/>
        </a:spcBef>
        <a:buNone/>
        <a:defRPr sz="5749" kern="1200" baseline="0">
          <a:solidFill>
            <a:schemeClr val="tx2"/>
          </a:solidFill>
          <a:latin typeface="+mj-lt"/>
          <a:ea typeface="+mj-ea"/>
          <a:cs typeface="+mj-cs"/>
        </a:defRPr>
      </a:lvl1pPr>
    </p:titleStyle>
    <p:bodyStyle>
      <a:lvl1pPr marL="501836" indent="-501836" algn="l" defTabSz="1194846" rtl="0" eaLnBrk="1" latinLnBrk="0" hangingPunct="1">
        <a:lnSpc>
          <a:spcPct val="94000"/>
        </a:lnSpc>
        <a:spcBef>
          <a:spcPts val="1307"/>
        </a:spcBef>
        <a:spcAft>
          <a:spcPts val="261"/>
        </a:spcAft>
        <a:buFont typeface="Franklin Gothic Book" panose="020B0503020102020204" pitchFamily="34" charset="0"/>
        <a:buChar char="■"/>
        <a:defRPr sz="2613" kern="1200" baseline="0">
          <a:solidFill>
            <a:schemeClr val="tx2"/>
          </a:solidFill>
          <a:latin typeface="+mn-lt"/>
          <a:ea typeface="+mn-ea"/>
          <a:cs typeface="+mn-cs"/>
        </a:defRPr>
      </a:lvl1pPr>
      <a:lvl2pPr marL="1194846"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613" i="1" kern="1200" baseline="0">
          <a:solidFill>
            <a:schemeClr val="tx2"/>
          </a:solidFill>
          <a:latin typeface="+mn-lt"/>
          <a:ea typeface="+mn-ea"/>
          <a:cs typeface="+mn-cs"/>
        </a:defRPr>
      </a:lvl2pPr>
      <a:lvl3pPr marL="1792270"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352" kern="1200" baseline="0">
          <a:solidFill>
            <a:schemeClr val="tx2"/>
          </a:solidFill>
          <a:latin typeface="+mn-lt"/>
          <a:ea typeface="+mn-ea"/>
          <a:cs typeface="+mn-cs"/>
        </a:defRPr>
      </a:lvl3pPr>
      <a:lvl4pPr marL="2389693"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352" i="1" kern="1200" baseline="0">
          <a:solidFill>
            <a:schemeClr val="tx2"/>
          </a:solidFill>
          <a:latin typeface="+mn-lt"/>
          <a:ea typeface="+mn-ea"/>
          <a:cs typeface="+mn-cs"/>
        </a:defRPr>
      </a:lvl4pPr>
      <a:lvl5pPr marL="2987116"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091" kern="1200" baseline="0">
          <a:solidFill>
            <a:schemeClr val="tx2"/>
          </a:solidFill>
          <a:latin typeface="+mn-lt"/>
          <a:ea typeface="+mn-ea"/>
          <a:cs typeface="+mn-cs"/>
        </a:defRPr>
      </a:lvl5pPr>
      <a:lvl6pPr marL="3584539"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091" i="1" kern="1200" baseline="0">
          <a:solidFill>
            <a:schemeClr val="tx2"/>
          </a:solidFill>
          <a:latin typeface="+mn-lt"/>
          <a:ea typeface="+mn-ea"/>
          <a:cs typeface="+mn-cs"/>
        </a:defRPr>
      </a:lvl6pPr>
      <a:lvl7pPr marL="4181963" indent="-501836" algn="l" defTabSz="1194846" rtl="0" eaLnBrk="1" latinLnBrk="0" hangingPunct="1">
        <a:lnSpc>
          <a:spcPct val="94000"/>
        </a:lnSpc>
        <a:spcBef>
          <a:spcPts val="653"/>
        </a:spcBef>
        <a:spcAft>
          <a:spcPts val="261"/>
        </a:spcAft>
        <a:buFont typeface="Franklin Gothic Book" panose="020B0503020102020204" pitchFamily="34" charset="0"/>
        <a:buChar char="■"/>
        <a:defRPr sz="1829" kern="1200" baseline="0">
          <a:solidFill>
            <a:schemeClr val="tx2"/>
          </a:solidFill>
          <a:latin typeface="+mn-lt"/>
          <a:ea typeface="+mn-ea"/>
          <a:cs typeface="+mn-cs"/>
        </a:defRPr>
      </a:lvl7pPr>
      <a:lvl8pPr marL="4779386" indent="-501836" algn="l" defTabSz="1194846" rtl="0" eaLnBrk="1" latinLnBrk="0" hangingPunct="1">
        <a:lnSpc>
          <a:spcPct val="94000"/>
        </a:lnSpc>
        <a:spcBef>
          <a:spcPts val="653"/>
        </a:spcBef>
        <a:spcAft>
          <a:spcPts val="261"/>
        </a:spcAft>
        <a:buFont typeface="Franklin Gothic Book" panose="020B0503020102020204" pitchFamily="34" charset="0"/>
        <a:buChar char="–"/>
        <a:defRPr sz="1829" i="1" kern="1200" baseline="0">
          <a:solidFill>
            <a:schemeClr val="tx2"/>
          </a:solidFill>
          <a:latin typeface="+mn-lt"/>
          <a:ea typeface="+mn-ea"/>
          <a:cs typeface="+mn-cs"/>
        </a:defRPr>
      </a:lvl8pPr>
      <a:lvl9pPr marL="5376809" indent="-501836" algn="l" defTabSz="1194846" rtl="0" eaLnBrk="1" latinLnBrk="0" hangingPunct="1">
        <a:lnSpc>
          <a:spcPct val="94000"/>
        </a:lnSpc>
        <a:spcBef>
          <a:spcPts val="653"/>
        </a:spcBef>
        <a:spcAft>
          <a:spcPts val="261"/>
        </a:spcAft>
        <a:buFont typeface="Franklin Gothic Book" panose="020B0503020102020204" pitchFamily="34" charset="0"/>
        <a:buChar char="■"/>
        <a:defRPr sz="1829" kern="1200" baseline="0">
          <a:solidFill>
            <a:schemeClr val="tx2"/>
          </a:solidFill>
          <a:latin typeface="+mn-lt"/>
          <a:ea typeface="+mn-ea"/>
          <a:cs typeface="+mn-cs"/>
        </a:defRPr>
      </a:lvl9pPr>
    </p:bodyStyle>
    <p:otherStyle>
      <a:defPPr>
        <a:defRPr lang="en-US"/>
      </a:defPPr>
      <a:lvl1pPr marL="0" algn="l" defTabSz="1194846" rtl="0" eaLnBrk="1" latinLnBrk="0" hangingPunct="1">
        <a:defRPr sz="2352" kern="1200">
          <a:solidFill>
            <a:schemeClr val="tx1"/>
          </a:solidFill>
          <a:latin typeface="+mn-lt"/>
          <a:ea typeface="+mn-ea"/>
          <a:cs typeface="+mn-cs"/>
        </a:defRPr>
      </a:lvl1pPr>
      <a:lvl2pPr marL="597423" algn="l" defTabSz="1194846" rtl="0" eaLnBrk="1" latinLnBrk="0" hangingPunct="1">
        <a:defRPr sz="2352" kern="1200">
          <a:solidFill>
            <a:schemeClr val="tx1"/>
          </a:solidFill>
          <a:latin typeface="+mn-lt"/>
          <a:ea typeface="+mn-ea"/>
          <a:cs typeface="+mn-cs"/>
        </a:defRPr>
      </a:lvl2pPr>
      <a:lvl3pPr marL="1194846" algn="l" defTabSz="1194846" rtl="0" eaLnBrk="1" latinLnBrk="0" hangingPunct="1">
        <a:defRPr sz="2352" kern="1200">
          <a:solidFill>
            <a:schemeClr val="tx1"/>
          </a:solidFill>
          <a:latin typeface="+mn-lt"/>
          <a:ea typeface="+mn-ea"/>
          <a:cs typeface="+mn-cs"/>
        </a:defRPr>
      </a:lvl3pPr>
      <a:lvl4pPr marL="1792270" algn="l" defTabSz="1194846" rtl="0" eaLnBrk="1" latinLnBrk="0" hangingPunct="1">
        <a:defRPr sz="2352" kern="1200">
          <a:solidFill>
            <a:schemeClr val="tx1"/>
          </a:solidFill>
          <a:latin typeface="+mn-lt"/>
          <a:ea typeface="+mn-ea"/>
          <a:cs typeface="+mn-cs"/>
        </a:defRPr>
      </a:lvl4pPr>
      <a:lvl5pPr marL="2389693" algn="l" defTabSz="1194846" rtl="0" eaLnBrk="1" latinLnBrk="0" hangingPunct="1">
        <a:defRPr sz="2352" kern="1200">
          <a:solidFill>
            <a:schemeClr val="tx1"/>
          </a:solidFill>
          <a:latin typeface="+mn-lt"/>
          <a:ea typeface="+mn-ea"/>
          <a:cs typeface="+mn-cs"/>
        </a:defRPr>
      </a:lvl5pPr>
      <a:lvl6pPr marL="2987116" algn="l" defTabSz="1194846" rtl="0" eaLnBrk="1" latinLnBrk="0" hangingPunct="1">
        <a:defRPr sz="2352" kern="1200">
          <a:solidFill>
            <a:schemeClr val="tx1"/>
          </a:solidFill>
          <a:latin typeface="+mn-lt"/>
          <a:ea typeface="+mn-ea"/>
          <a:cs typeface="+mn-cs"/>
        </a:defRPr>
      </a:lvl6pPr>
      <a:lvl7pPr marL="3584539" algn="l" defTabSz="1194846" rtl="0" eaLnBrk="1" latinLnBrk="0" hangingPunct="1">
        <a:defRPr sz="2352" kern="1200">
          <a:solidFill>
            <a:schemeClr val="tx1"/>
          </a:solidFill>
          <a:latin typeface="+mn-lt"/>
          <a:ea typeface="+mn-ea"/>
          <a:cs typeface="+mn-cs"/>
        </a:defRPr>
      </a:lvl7pPr>
      <a:lvl8pPr marL="4181963" algn="l" defTabSz="1194846" rtl="0" eaLnBrk="1" latinLnBrk="0" hangingPunct="1">
        <a:defRPr sz="2352" kern="1200">
          <a:solidFill>
            <a:schemeClr val="tx1"/>
          </a:solidFill>
          <a:latin typeface="+mn-lt"/>
          <a:ea typeface="+mn-ea"/>
          <a:cs typeface="+mn-cs"/>
        </a:defRPr>
      </a:lvl8pPr>
      <a:lvl9pPr marL="4779386" algn="l" defTabSz="1194846" rtl="0" eaLnBrk="1" latinLnBrk="0" hangingPunct="1">
        <a:defRPr sz="235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785445" y="725670"/>
            <a:ext cx="15337814" cy="7977860"/>
          </a:xfrm>
          <a:solidFill>
            <a:schemeClr val="bg1"/>
          </a:solidFill>
        </p:spPr>
        <p:txBody>
          <a:bodyPr>
            <a:noAutofit/>
          </a:bodyPr>
          <a:lstStyle/>
          <a:p>
            <a:pPr algn="ctr"/>
            <a:r>
              <a:rPr lang="en-US" altLang="en-US" sz="5400" dirty="0">
                <a:solidFill>
                  <a:srgbClr val="FF0000"/>
                </a:solidFill>
              </a:rPr>
              <a:t/>
            </a:r>
            <a:br>
              <a:rPr lang="en-US" altLang="en-US" sz="5400" dirty="0">
                <a:solidFill>
                  <a:srgbClr val="FF0000"/>
                </a:solidFill>
              </a:rPr>
            </a:br>
            <a:r>
              <a:rPr lang="en-US" altLang="en-US" sz="5400" dirty="0">
                <a:solidFill>
                  <a:srgbClr val="FF0000"/>
                </a:solidFill>
              </a:rPr>
              <a:t/>
            </a:r>
            <a:br>
              <a:rPr lang="en-US" altLang="en-US" sz="5400" dirty="0">
                <a:solidFill>
                  <a:srgbClr val="FF0000"/>
                </a:solidFill>
              </a:rPr>
            </a:br>
            <a:r>
              <a:rPr lang="en-US" altLang="en-US" sz="5400" dirty="0">
                <a:solidFill>
                  <a:srgbClr val="FF0000"/>
                </a:solidFill>
              </a:rPr>
              <a:t/>
            </a:r>
            <a:br>
              <a:rPr lang="en-US" altLang="en-US" sz="5400" dirty="0">
                <a:solidFill>
                  <a:srgbClr val="FF0000"/>
                </a:solidFill>
              </a:rPr>
            </a:br>
            <a:r>
              <a:rPr lang="en-US" altLang="en-US" sz="5400" dirty="0">
                <a:solidFill>
                  <a:srgbClr val="FF0000"/>
                </a:solidFill>
              </a:rPr>
              <a:t/>
            </a:r>
            <a:br>
              <a:rPr lang="en-US" altLang="en-US" sz="5400" dirty="0">
                <a:solidFill>
                  <a:srgbClr val="FF0000"/>
                </a:solidFill>
              </a:rPr>
            </a:br>
            <a:r>
              <a:rPr lang="en-US" altLang="en-US" sz="5400" dirty="0">
                <a:solidFill>
                  <a:srgbClr val="FF0000"/>
                </a:solidFill>
              </a:rPr>
              <a:t/>
            </a:r>
            <a:br>
              <a:rPr lang="en-US" altLang="en-US" sz="5400" dirty="0">
                <a:solidFill>
                  <a:srgbClr val="FF0000"/>
                </a:solidFill>
              </a:rPr>
            </a:br>
            <a:r>
              <a:rPr lang="en-US" altLang="en-US" sz="6000" b="1" dirty="0">
                <a:solidFill>
                  <a:schemeClr val="tx1"/>
                </a:solidFill>
              </a:rPr>
              <a:t>New Mount Zion M.B. </a:t>
            </a:r>
            <a:r>
              <a:rPr lang="en-US" altLang="en-US" sz="6000" b="1" dirty="0">
                <a:solidFill>
                  <a:schemeClr val="tx1"/>
                </a:solidFill>
              </a:rPr>
              <a:t>Church</a:t>
            </a:r>
            <a:br>
              <a:rPr lang="en-US" altLang="en-US" sz="6000" b="1" dirty="0">
                <a:solidFill>
                  <a:schemeClr val="tx1"/>
                </a:solidFill>
              </a:rPr>
            </a:br>
            <a:r>
              <a:rPr lang="en-US" altLang="en-US" sz="6000" b="1" dirty="0">
                <a:solidFill>
                  <a:schemeClr val="tx1"/>
                </a:solidFill>
              </a:rPr>
              <a:t>Bible Class March 30, 2020</a:t>
            </a:r>
            <a:br>
              <a:rPr lang="en-US" altLang="en-US" sz="6000" b="1" dirty="0">
                <a:solidFill>
                  <a:schemeClr val="tx1"/>
                </a:solidFill>
              </a:rPr>
            </a:br>
            <a:r>
              <a:rPr lang="en-US" altLang="en-US" sz="6000" b="1" dirty="0">
                <a:solidFill>
                  <a:schemeClr val="tx1"/>
                </a:solidFill>
              </a:rPr>
              <a:t/>
            </a:r>
            <a:br>
              <a:rPr lang="en-US" altLang="en-US" sz="6000" b="1" dirty="0">
                <a:solidFill>
                  <a:schemeClr val="tx1"/>
                </a:solidFill>
              </a:rPr>
            </a:br>
            <a:r>
              <a:rPr lang="en-US" altLang="en-US" sz="6000" b="1" i="1" dirty="0">
                <a:solidFill>
                  <a:srgbClr val="FF0000"/>
                </a:solidFill>
              </a:rPr>
              <a:t>“Understanding The Ten Commandments”</a:t>
            </a:r>
            <a:br>
              <a:rPr lang="en-US" altLang="en-US" sz="6000" b="1" i="1" dirty="0">
                <a:solidFill>
                  <a:srgbClr val="FF0000"/>
                </a:solidFill>
              </a:rPr>
            </a:br>
            <a:r>
              <a:rPr lang="en-US" altLang="en-US" sz="5400" b="1" i="1" dirty="0">
                <a:solidFill>
                  <a:srgbClr val="FF0000"/>
                </a:solidFill>
              </a:rPr>
              <a:t>#1</a:t>
            </a:r>
            <a:r>
              <a:rPr lang="en-US" altLang="en-US" sz="5400" b="1" i="1" baseline="30000" dirty="0">
                <a:solidFill>
                  <a:srgbClr val="FF0000"/>
                </a:solidFill>
              </a:rPr>
              <a:t>st</a:t>
            </a:r>
            <a:r>
              <a:rPr lang="en-US" altLang="en-US" sz="5400" b="1" i="1" dirty="0">
                <a:solidFill>
                  <a:srgbClr val="FF0000"/>
                </a:solidFill>
              </a:rPr>
              <a:t> Commandment</a:t>
            </a:r>
          </a:p>
        </p:txBody>
      </p:sp>
      <p:pic>
        <p:nvPicPr>
          <p:cNvPr id="717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8405"/>
          <a:stretch/>
        </p:blipFill>
        <p:spPr bwMode="auto">
          <a:xfrm>
            <a:off x="4680529" y="1"/>
            <a:ext cx="7547647" cy="447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0" y="-515815"/>
            <a:ext cx="16107508" cy="9172453"/>
          </a:xfrm>
          <a:solidFill>
            <a:schemeClr val="bg1"/>
          </a:solidFill>
        </p:spPr>
        <p:txBody>
          <a:bodyPr>
            <a:noAutofit/>
          </a:bodyPr>
          <a:lstStyle/>
          <a:p>
            <a:pPr algn="ct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Baal was the god of power and he is in control today. He is still alive with many worshiping him even many calling themselves Christians are not spared. If you’re into power, you are worshiping Baal. The world gives power and many men are doing all they can with their hands to have power or be in power.</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Being in power is being in control, being on top. No one wants to be a servant, everyone wants to be a master, a leader, president, manager etc.. You want to be on top, in control, in power, you desire power, you declare yourselves as a powerful man or woman, desiring and wanting more and more power, you are worshiping power; Baal; a devilish god.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187569" y="304800"/>
            <a:ext cx="16084062" cy="8510954"/>
          </a:xfrm>
          <a:solidFill>
            <a:schemeClr val="bg1"/>
          </a:solidFill>
        </p:spPr>
        <p:txBody>
          <a:bodyPr>
            <a:noAutofit/>
          </a:bodyPr>
          <a:lstStyle/>
          <a:p>
            <a:pPr algn="ctr"/>
            <a:r>
              <a:rPr lang="en-US" altLang="en-US" sz="4800" b="1" i="1" dirty="0">
                <a:solidFill>
                  <a:srgbClr val="FF0000"/>
                </a:solidFill>
              </a:rPr>
              <a:t/>
            </a:r>
            <a:br>
              <a:rPr lang="en-US" altLang="en-US" sz="4800" b="1" i="1" dirty="0">
                <a:solidFill>
                  <a:srgbClr val="FF0000"/>
                </a:solidFill>
              </a:rPr>
            </a:br>
            <a:r>
              <a:rPr lang="en-US" altLang="en-US" sz="4800" b="1" i="1" dirty="0" smtClean="0">
                <a:solidFill>
                  <a:srgbClr val="FF0000"/>
                </a:solidFill>
              </a:rPr>
              <a:t>Astrol </a:t>
            </a:r>
            <a:r>
              <a:rPr lang="en-US" altLang="en-US" sz="4800" b="1" i="1" dirty="0">
                <a:solidFill>
                  <a:srgbClr val="FF0000"/>
                </a:solidFill>
              </a:rPr>
              <a:t>was the god of pleasure. In ancient times, those who worshiped </a:t>
            </a:r>
            <a:r>
              <a:rPr lang="en-US" altLang="en-US" sz="4800" b="1" i="1" dirty="0" err="1">
                <a:solidFill>
                  <a:srgbClr val="FF0000"/>
                </a:solidFill>
              </a:rPr>
              <a:t>astrol</a:t>
            </a:r>
            <a:r>
              <a:rPr lang="en-US" altLang="en-US" sz="4800" b="1" i="1" dirty="0">
                <a:solidFill>
                  <a:srgbClr val="FF0000"/>
                </a:solidFill>
              </a:rPr>
              <a:t> met at his feet and committed all sorts of sexual immorality. This god is in scene today not in the name of </a:t>
            </a:r>
            <a:r>
              <a:rPr lang="en-US" altLang="en-US" sz="4800" b="1" i="1" dirty="0" err="1">
                <a:solidFill>
                  <a:srgbClr val="FF0000"/>
                </a:solidFill>
              </a:rPr>
              <a:t>astrol</a:t>
            </a:r>
            <a:r>
              <a:rPr lang="en-US" altLang="en-US" sz="4800" b="1" i="1" dirty="0">
                <a:solidFill>
                  <a:srgbClr val="FF0000"/>
                </a:solidFill>
              </a:rPr>
              <a:t> but in form of drugs, pornography, pleasure, sex, etc. and many have sunk into his worship even many hypocrites’ covering themselves with a cover of Christianity in the public.</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And the world (Lucifer) has taken sex to the next level making it a lifestyle and a money-making tag, ‘sex sales. You live your life searching for pleasure, which you cannot get enough of but instead </a:t>
            </a:r>
            <a:r>
              <a:rPr lang="en-US" altLang="en-US" sz="4800" b="1" i="1" dirty="0" err="1">
                <a:solidFill>
                  <a:srgbClr val="FF0000"/>
                </a:solidFill>
              </a:rPr>
              <a:t>astrol</a:t>
            </a:r>
            <a:r>
              <a:rPr lang="en-US" altLang="en-US" sz="4800" b="1" i="1" dirty="0">
                <a:solidFill>
                  <a:srgbClr val="FF0000"/>
                </a:solidFill>
              </a:rPr>
              <a:t> only gives you addiction for total worship of him your entire life.</a:t>
            </a:r>
          </a:p>
        </p:txBody>
      </p:sp>
      <p:sp>
        <p:nvSpPr>
          <p:cNvPr id="2" name="Rectangle 1"/>
          <p:cNvSpPr/>
          <p:nvPr/>
        </p:nvSpPr>
        <p:spPr>
          <a:xfrm>
            <a:off x="6453210" y="-286581"/>
            <a:ext cx="2649380" cy="1323439"/>
          </a:xfrm>
          <a:prstGeom prst="rect">
            <a:avLst/>
          </a:prstGeom>
        </p:spPr>
        <p:txBody>
          <a:bodyPr wrap="none">
            <a:spAutoFit/>
          </a:bodyPr>
          <a:lstStyle/>
          <a:p>
            <a:r>
              <a:rPr lang="en-US" altLang="en-US" sz="8000" b="1" i="1" u="sng" dirty="0" smtClean="0"/>
              <a:t>Astrol</a:t>
            </a:r>
            <a:endParaRPr lang="en-US" sz="8000"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187569" y="-797169"/>
            <a:ext cx="16084062" cy="9758607"/>
          </a:xfrm>
          <a:solidFill>
            <a:schemeClr val="bg1"/>
          </a:solidFill>
        </p:spPr>
        <p:txBody>
          <a:bodyPr>
            <a:noAutofit/>
          </a:bodyPr>
          <a:lstStyle/>
          <a:p>
            <a:pPr algn="ct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Mammon was a god of money and in today’s world, ‘money is god’. Man has turned everything to be monetary, doing all </a:t>
            </a:r>
            <a:r>
              <a:rPr lang="en-US" altLang="en-US" sz="4800" b="1" i="1" dirty="0" smtClean="0">
                <a:solidFill>
                  <a:srgbClr val="FF0000"/>
                </a:solidFill>
              </a:rPr>
              <a:t>she/he </a:t>
            </a:r>
            <a:r>
              <a:rPr lang="en-US" altLang="en-US" sz="4800" b="1" i="1" dirty="0">
                <a:solidFill>
                  <a:srgbClr val="FF0000"/>
                </a:solidFill>
              </a:rPr>
              <a:t>can to earn money, living for money, even harming her/himself for money without caring about his/her body; the temple of God. The poor and the rich are all worshiping money, even churches and ministries are being measured in terms of money.</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Life is being valued in monetary term and money is being exchanged with life. Mammon has swept many churches only preaching a prosperity gospel; a gospel of money (getting rich; Baal), power (</a:t>
            </a:r>
            <a:r>
              <a:rPr lang="en-US" altLang="en-US" sz="4800" b="1" i="1" dirty="0" err="1">
                <a:solidFill>
                  <a:srgbClr val="FF0000"/>
                </a:solidFill>
              </a:rPr>
              <a:t>astrol</a:t>
            </a:r>
            <a:r>
              <a:rPr lang="en-US" altLang="en-US" sz="4800" b="1" i="1" dirty="0">
                <a:solidFill>
                  <a:srgbClr val="FF0000"/>
                </a:solidFill>
              </a:rPr>
              <a:t>) and good health. Mammon has taken over the entire world.</a:t>
            </a:r>
          </a:p>
        </p:txBody>
      </p:sp>
      <p:sp>
        <p:nvSpPr>
          <p:cNvPr id="2" name="Rectangle 1"/>
          <p:cNvSpPr/>
          <p:nvPr/>
        </p:nvSpPr>
        <p:spPr>
          <a:xfrm>
            <a:off x="6965805" y="-211015"/>
            <a:ext cx="2991525" cy="923330"/>
          </a:xfrm>
          <a:prstGeom prst="rect">
            <a:avLst/>
          </a:prstGeom>
          <a:solidFill>
            <a:schemeClr val="bg1"/>
          </a:solidFill>
        </p:spPr>
        <p:txBody>
          <a:bodyPr wrap="none">
            <a:spAutoFit/>
          </a:bodyPr>
          <a:lstStyle/>
          <a:p>
            <a:r>
              <a:rPr lang="en-US" altLang="en-US" sz="5400" b="1" i="1" u="sng" dirty="0" smtClean="0">
                <a:solidFill>
                  <a:schemeClr val="tx1"/>
                </a:solidFill>
              </a:rPr>
              <a:t>Mammon</a:t>
            </a:r>
            <a:endParaRPr lang="en-US" sz="5400"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0" y="0"/>
            <a:ext cx="16248185" cy="8961438"/>
          </a:xfrm>
          <a:solidFill>
            <a:schemeClr val="bg1"/>
          </a:solidFill>
        </p:spPr>
        <p:txBody>
          <a:bodyPr>
            <a:noAutofit/>
          </a:bodyPr>
          <a:lstStyle/>
          <a:p>
            <a:pPr algn="ctr"/>
            <a:r>
              <a:rPr lang="en-US" altLang="en-US" sz="6000" b="1" i="1" dirty="0" smtClean="0">
                <a:solidFill>
                  <a:schemeClr val="tx1"/>
                </a:solidFill>
              </a:rPr>
              <a:t>What </a:t>
            </a:r>
            <a:r>
              <a:rPr lang="en-US" altLang="en-US" sz="6000" b="1" i="1" dirty="0">
                <a:solidFill>
                  <a:schemeClr val="tx1"/>
                </a:solidFill>
              </a:rPr>
              <a:t>is monotheism?  </a:t>
            </a:r>
            <a:br>
              <a:rPr lang="en-US" altLang="en-US" sz="6000" b="1" i="1" dirty="0">
                <a:solidFill>
                  <a:schemeClr val="tx1"/>
                </a:solidFill>
              </a:rPr>
            </a:br>
            <a:r>
              <a:rPr lang="en-US" altLang="en-US" sz="6000" b="1" i="1" dirty="0">
                <a:solidFill>
                  <a:srgbClr val="FF0000"/>
                </a:solidFill>
              </a:rPr>
              <a:t/>
            </a:r>
            <a:br>
              <a:rPr lang="en-US" altLang="en-US" sz="6000" b="1" i="1" dirty="0">
                <a:solidFill>
                  <a:srgbClr val="FF0000"/>
                </a:solidFill>
              </a:rPr>
            </a:br>
            <a:r>
              <a:rPr lang="en-US" altLang="en-US" sz="6000" b="1" i="1" dirty="0">
                <a:solidFill>
                  <a:srgbClr val="FF0000"/>
                </a:solidFill>
              </a:rPr>
              <a:t>Monotheism is the belief and practice of worshiping one GOD.  The trinity presents one GOD in three different forms.  But there is only one GOD.  (Isaiah 44: 6) Much like you are one person with many forms.  I’m Willie Tobias but at the same time I am a husband, I’m a father and I’m a son.  But at the end of the day there’s only one Willie Tobias.  John 1:1 and Acts 5 shows that JESUS is GOD and the HOLY SPIRIT is GOD.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0" y="0"/>
            <a:ext cx="16459200" cy="8961438"/>
          </a:xfrm>
          <a:solidFill>
            <a:schemeClr val="bg1"/>
          </a:solidFill>
        </p:spPr>
        <p:txBody>
          <a:bodyPr>
            <a:noAutofit/>
          </a:bodyPr>
          <a:lstStyle/>
          <a:p>
            <a:pPr algn="ctr"/>
            <a:r>
              <a:rPr lang="en-US" altLang="en-US" sz="6600" b="1" i="1" dirty="0" smtClean="0">
                <a:solidFill>
                  <a:schemeClr val="tx1"/>
                </a:solidFill>
              </a:rPr>
              <a:t>What </a:t>
            </a:r>
            <a:r>
              <a:rPr lang="en-US" altLang="en-US" sz="6600" b="1" i="1" dirty="0">
                <a:solidFill>
                  <a:schemeClr val="tx1"/>
                </a:solidFill>
              </a:rPr>
              <a:t>basic three religions are based off monotheism?</a:t>
            </a:r>
            <a:br>
              <a:rPr lang="en-US" altLang="en-US" sz="6600" b="1" i="1" dirty="0">
                <a:solidFill>
                  <a:schemeClr val="tx1"/>
                </a:solidFill>
              </a:rPr>
            </a:br>
            <a:r>
              <a:rPr lang="en-US" altLang="en-US" sz="6600" b="1" i="1" dirty="0">
                <a:solidFill>
                  <a:srgbClr val="FF0000"/>
                </a:solidFill>
              </a:rPr>
              <a:t/>
            </a:r>
            <a:br>
              <a:rPr lang="en-US" altLang="en-US" sz="6600" b="1" i="1" dirty="0">
                <a:solidFill>
                  <a:srgbClr val="FF0000"/>
                </a:solidFill>
              </a:rPr>
            </a:br>
            <a:r>
              <a:rPr lang="en-US" altLang="en-US" sz="6600" b="1" i="1" dirty="0">
                <a:solidFill>
                  <a:srgbClr val="FF0000"/>
                </a:solidFill>
              </a:rPr>
              <a:t>  Judaism, Christianity, and Muslim.  Of the modern-day religions, only Judaism, Christianity, and Islam affirm this truth, and these are all based on the revelation of the Old Testament, particularly the teaching of the first commandment.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679938" y="0"/>
            <a:ext cx="15413038" cy="8961438"/>
          </a:xfrm>
          <a:solidFill>
            <a:schemeClr val="bg1"/>
          </a:solidFill>
        </p:spPr>
        <p:txBody>
          <a:bodyPr>
            <a:noAutofit/>
          </a:bodyPr>
          <a:lstStyle/>
          <a:p>
            <a:pPr algn="ctr"/>
            <a:r>
              <a:rPr lang="en-US" altLang="en-US" sz="6600" b="1" i="1" dirty="0" smtClean="0">
                <a:solidFill>
                  <a:schemeClr val="tx1"/>
                </a:solidFill>
              </a:rPr>
              <a:t>Why </a:t>
            </a:r>
            <a:r>
              <a:rPr lang="en-US" altLang="en-US" sz="6600" b="1" i="1" dirty="0">
                <a:solidFill>
                  <a:schemeClr val="tx1"/>
                </a:solidFill>
              </a:rPr>
              <a:t>is there a need for the Ten Commandments?  </a:t>
            </a:r>
            <a:br>
              <a:rPr lang="en-US" altLang="en-US" sz="6600" b="1" i="1" dirty="0">
                <a:solidFill>
                  <a:schemeClr val="tx1"/>
                </a:solidFill>
              </a:rPr>
            </a:br>
            <a:r>
              <a:rPr lang="en-US" altLang="en-US" sz="6600" b="1" i="1" dirty="0">
                <a:solidFill>
                  <a:schemeClr val="tx1"/>
                </a:solidFill>
              </a:rPr>
              <a:t/>
            </a:r>
            <a:br>
              <a:rPr lang="en-US" altLang="en-US" sz="6600" b="1" i="1" dirty="0">
                <a:solidFill>
                  <a:schemeClr val="tx1"/>
                </a:solidFill>
              </a:rPr>
            </a:br>
            <a:r>
              <a:rPr lang="en-US" altLang="en-US" sz="6600" b="1" i="1" dirty="0">
                <a:solidFill>
                  <a:srgbClr val="FF0000"/>
                </a:solidFill>
              </a:rPr>
              <a:t>We all need laws to follow and go by.  The 10 commandments are a code of ethics that GOD gave to man.  It is evident of that because the 10 commandments can be found in the Supreme Court in Washington, DC.  They are sometimes also call “Decalogue”</a:t>
            </a:r>
            <a:br>
              <a:rPr lang="en-US" altLang="en-US" sz="6600" b="1" i="1" dirty="0">
                <a:solidFill>
                  <a:srgbClr val="FF0000"/>
                </a:solidFill>
              </a:rPr>
            </a:br>
            <a:endParaRPr lang="en-US" altLang="en-US" sz="6600" b="1" i="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422030" y="468922"/>
            <a:ext cx="15615138" cy="8253047"/>
          </a:xfrm>
          <a:solidFill>
            <a:schemeClr val="bg1"/>
          </a:solidFill>
        </p:spPr>
        <p:txBody>
          <a:bodyPr>
            <a:normAutofit/>
          </a:bodyPr>
          <a:lstStyle/>
          <a:p>
            <a:pPr algn="ctr"/>
            <a:r>
              <a:rPr lang="en-US" altLang="en-US" sz="6000" b="1" i="1" dirty="0" smtClean="0">
                <a:solidFill>
                  <a:schemeClr val="tx1"/>
                </a:solidFill>
              </a:rPr>
              <a:t>In </a:t>
            </a:r>
            <a:r>
              <a:rPr lang="en-US" altLang="en-US" sz="6000" b="1" i="1" dirty="0">
                <a:solidFill>
                  <a:schemeClr val="tx1"/>
                </a:solidFill>
              </a:rPr>
              <a:t>what book and chapter are the Ten Commandments found?</a:t>
            </a:r>
            <a:br>
              <a:rPr lang="en-US" altLang="en-US" sz="6000" b="1" i="1" dirty="0">
                <a:solidFill>
                  <a:schemeClr val="tx1"/>
                </a:solidFill>
              </a:rPr>
            </a:br>
            <a:r>
              <a:rPr lang="en-US" altLang="en-US" sz="6000" b="1" i="1" dirty="0">
                <a:solidFill>
                  <a:srgbClr val="FF0000"/>
                </a:solidFill>
              </a:rPr>
              <a:t/>
            </a:r>
            <a:br>
              <a:rPr lang="en-US" altLang="en-US" sz="6000" b="1" i="1" dirty="0">
                <a:solidFill>
                  <a:srgbClr val="FF0000"/>
                </a:solidFill>
              </a:rPr>
            </a:br>
            <a:r>
              <a:rPr lang="en-US" altLang="en-US" sz="6000" b="1" i="1" dirty="0">
                <a:solidFill>
                  <a:srgbClr val="FF0000"/>
                </a:solidFill>
              </a:rPr>
              <a:t>  They are found in the book of Exodus 20 GOD gives them the laws on Mount Sinai and Deuteronomy 5 as they observe and emphasizes the law on the plains of Moab.  (Deuteronomy 5: 12, 16).  There are two basic divisions.  Our responsibility to GOD and than our responsibility to other people.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164123" y="0"/>
            <a:ext cx="15826154" cy="8557846"/>
          </a:xfrm>
          <a:solidFill>
            <a:schemeClr val="bg1"/>
          </a:solidFill>
        </p:spPr>
        <p:txBody>
          <a:bodyPr>
            <a:normAutofit/>
          </a:bodyPr>
          <a:lstStyle/>
          <a:p>
            <a:pPr algn="ctr"/>
            <a:r>
              <a:rPr lang="en-US" altLang="en-US" sz="6600" b="1" i="1" dirty="0" smtClean="0">
                <a:solidFill>
                  <a:schemeClr val="tx1"/>
                </a:solidFill>
              </a:rPr>
              <a:t>To </a:t>
            </a:r>
            <a:r>
              <a:rPr lang="en-US" altLang="en-US" sz="6600" b="1" i="1" dirty="0">
                <a:solidFill>
                  <a:schemeClr val="tx1"/>
                </a:solidFill>
              </a:rPr>
              <a:t>whom where they given?  </a:t>
            </a:r>
            <a:br>
              <a:rPr lang="en-US" altLang="en-US" sz="6600" b="1" i="1" dirty="0">
                <a:solidFill>
                  <a:schemeClr val="tx1"/>
                </a:solidFill>
              </a:rPr>
            </a:br>
            <a:r>
              <a:rPr lang="en-US" altLang="en-US" sz="6600" b="1" i="1" dirty="0">
                <a:solidFill>
                  <a:srgbClr val="FF0000"/>
                </a:solidFill>
              </a:rPr>
              <a:t/>
            </a:r>
            <a:br>
              <a:rPr lang="en-US" altLang="en-US" sz="6600" b="1" i="1" dirty="0">
                <a:solidFill>
                  <a:srgbClr val="FF0000"/>
                </a:solidFill>
              </a:rPr>
            </a:br>
            <a:r>
              <a:rPr lang="en-US" altLang="en-US" sz="6600" b="1" i="1" dirty="0">
                <a:solidFill>
                  <a:srgbClr val="FF0000"/>
                </a:solidFill>
              </a:rPr>
              <a:t>They are GOD’S good gift to the children of Israel, after they had been delivered from bondage in Egypt.  Faithfulness of these laws was the means whereby the nation would become a kingdom of priests and a holy nation (Exodus 19: 6).  But they are for all people today!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0" y="187569"/>
            <a:ext cx="16459200" cy="8557846"/>
          </a:xfrm>
          <a:solidFill>
            <a:schemeClr val="bg1"/>
          </a:solidFill>
        </p:spPr>
        <p:txBody>
          <a:bodyPr>
            <a:normAutofit/>
          </a:bodyPr>
          <a:lstStyle/>
          <a:p>
            <a:pPr algn="ctr"/>
            <a:r>
              <a:rPr lang="en-US" altLang="en-US" sz="6000" b="1" i="1" dirty="0" smtClean="0">
                <a:solidFill>
                  <a:schemeClr val="tx1"/>
                </a:solidFill>
              </a:rPr>
              <a:t>What </a:t>
            </a:r>
            <a:r>
              <a:rPr lang="en-US" altLang="en-US" sz="6000" b="1" i="1" dirty="0">
                <a:solidFill>
                  <a:schemeClr val="tx1"/>
                </a:solidFill>
              </a:rPr>
              <a:t>special place were the commandments kept?  </a:t>
            </a:r>
            <a:br>
              <a:rPr lang="en-US" altLang="en-US" sz="6000" b="1" i="1" dirty="0">
                <a:solidFill>
                  <a:schemeClr val="tx1"/>
                </a:solidFill>
              </a:rPr>
            </a:br>
            <a:r>
              <a:rPr lang="en-US" altLang="en-US" sz="6000" b="1" i="1" dirty="0">
                <a:solidFill>
                  <a:schemeClr val="tx1"/>
                </a:solidFill>
              </a:rPr>
              <a:t/>
            </a:r>
            <a:br>
              <a:rPr lang="en-US" altLang="en-US" sz="6000" b="1" i="1" dirty="0">
                <a:solidFill>
                  <a:schemeClr val="tx1"/>
                </a:solidFill>
              </a:rPr>
            </a:br>
            <a:r>
              <a:rPr lang="en-US" altLang="en-US" sz="6000" b="1" i="1" dirty="0">
                <a:solidFill>
                  <a:srgbClr val="FF0000"/>
                </a:solidFill>
              </a:rPr>
              <a:t>The placement of the tablets of the Ten Commandments inside the most holy ark of the covenant indicates how special they were.  The ark was made for the Ten Commandments.  Storing the tablets inside the ark is symbolic to storing important documents into a safe or safety deposit box.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164123" y="286911"/>
            <a:ext cx="16084061" cy="8435058"/>
          </a:xfrm>
          <a:solidFill>
            <a:schemeClr val="bg1"/>
          </a:solidFill>
        </p:spPr>
        <p:txBody>
          <a:bodyPr>
            <a:noAutofit/>
          </a:bodyPr>
          <a:lstStyle/>
          <a:p>
            <a:pPr algn="ctr"/>
            <a:r>
              <a:rPr lang="en-US" altLang="en-US" sz="8000" b="1" i="1" dirty="0" smtClean="0">
                <a:solidFill>
                  <a:srgbClr val="FF0000"/>
                </a:solidFill>
              </a:rPr>
              <a:t>Will </a:t>
            </a:r>
            <a:r>
              <a:rPr lang="en-US" altLang="en-US" sz="8000" b="1" i="1" dirty="0">
                <a:solidFill>
                  <a:srgbClr val="FF0000"/>
                </a:solidFill>
              </a:rPr>
              <a:t>obeying the Ten Commandments save an individual?  </a:t>
            </a:r>
            <a:br>
              <a:rPr lang="en-US" altLang="en-US" sz="8000" b="1" i="1" dirty="0">
                <a:solidFill>
                  <a:srgbClr val="FF0000"/>
                </a:solidFill>
              </a:rPr>
            </a:br>
            <a:r>
              <a:rPr lang="en-US" altLang="en-US" sz="8000" b="1" i="1" dirty="0">
                <a:solidFill>
                  <a:srgbClr val="FF0000"/>
                </a:solidFill>
              </a:rPr>
              <a:t/>
            </a:r>
            <a:br>
              <a:rPr lang="en-US" altLang="en-US" sz="8000" b="1" i="1" dirty="0">
                <a:solidFill>
                  <a:srgbClr val="FF0000"/>
                </a:solidFill>
              </a:rPr>
            </a:br>
            <a:r>
              <a:rPr lang="en-US" altLang="en-US" sz="8000" b="1" i="1" dirty="0">
                <a:solidFill>
                  <a:srgbClr val="FF0000"/>
                </a:solidFill>
              </a:rPr>
              <a:t>No they will not.  Some people think just because they are obeying all of the commandments that will get them into heaven.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328246" y="0"/>
            <a:ext cx="15826153" cy="8768862"/>
          </a:xfrm>
          <a:solidFill>
            <a:schemeClr val="bg1"/>
          </a:solidFill>
        </p:spPr>
        <p:txBody>
          <a:bodyPr>
            <a:noAutofit/>
          </a:bodyPr>
          <a:lstStyle/>
          <a:p>
            <a:pPr algn="ctr"/>
            <a:r>
              <a:rPr lang="en-US" altLang="en-US" sz="4450" b="1" i="1" dirty="0" smtClean="0">
                <a:solidFill>
                  <a:schemeClr val="tx1"/>
                </a:solidFill>
              </a:rPr>
              <a:t>What is the first commandment?  Thou shalt not have any other gods before me.  </a:t>
            </a:r>
            <a:br>
              <a:rPr lang="en-US" altLang="en-US" sz="4450" b="1" i="1" dirty="0" smtClean="0">
                <a:solidFill>
                  <a:schemeClr val="tx1"/>
                </a:solidFill>
              </a:rPr>
            </a:br>
            <a:r>
              <a:rPr lang="en-US" altLang="en-US" sz="4450" b="1" i="1" dirty="0" smtClean="0">
                <a:solidFill>
                  <a:schemeClr val="tx1"/>
                </a:solidFill>
              </a:rPr>
              <a:t/>
            </a:r>
            <a:br>
              <a:rPr lang="en-US" altLang="en-US" sz="4450" b="1" i="1" dirty="0" smtClean="0">
                <a:solidFill>
                  <a:schemeClr val="tx1"/>
                </a:solidFill>
              </a:rPr>
            </a:br>
            <a:r>
              <a:rPr lang="en-US" altLang="en-US" sz="4000" b="1" dirty="0" smtClean="0">
                <a:solidFill>
                  <a:srgbClr val="FF0000"/>
                </a:solidFill>
                <a:latin typeface="Arial Black" panose="020B0A04020102020204" pitchFamily="34" charset="0"/>
              </a:rPr>
              <a:t>What is polytheism?  Individuals in the ancient world were known to have many gods.  Egypt was a polytheistic nation.  They worshipped many gods.  In the first commandment we find that GOD prohibits us from worshipping and serving any other god but him. The word do not have literally means to not have a relationship with.  This commandment implies that there may be no third parties in a person’s relationship with GOD, just as there are to be no third parties relationship in one’s marriage.  This was one of the very first commandments that the Children of Israel disobeyed when GOD delivered them from bondage.  They made a golden calf. </a:t>
            </a:r>
            <a:endParaRPr lang="en-US" altLang="en-US" sz="4000" b="1" dirty="0">
              <a:solidFill>
                <a:srgbClr val="FF0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0" y="321348"/>
            <a:ext cx="16459200" cy="8259944"/>
          </a:xfrm>
          <a:solidFill>
            <a:schemeClr val="bg1"/>
          </a:solidFill>
        </p:spPr>
        <p:txBody>
          <a:bodyPr>
            <a:noAutofit/>
          </a:bodyPr>
          <a:lstStyle/>
          <a:p>
            <a:pPr algn="ctr"/>
            <a:r>
              <a:rPr lang="en-US" altLang="en-US" sz="4800" b="1" i="1" dirty="0" smtClean="0">
                <a:solidFill>
                  <a:srgbClr val="FF0000"/>
                </a:solidFill>
              </a:rPr>
              <a:t>Any </a:t>
            </a:r>
            <a:r>
              <a:rPr lang="en-US" altLang="en-US" sz="4800" b="1" i="1" dirty="0">
                <a:solidFill>
                  <a:srgbClr val="FF0000"/>
                </a:solidFill>
              </a:rPr>
              <a:t>hobby, relationship, person or anything that comes before or between you and Jesus Christ in your life or part of your life is a god.</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You can also be a god to yourself.</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The worship of creatures is here forbidden, and it is idolatry. See the meaning of the word God.</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Whatsoever you do, do all to the glory of God.</a:t>
            </a:r>
          </a:p>
        </p:txBody>
      </p:sp>
      <p:sp>
        <p:nvSpPr>
          <p:cNvPr id="2" name="Rectangle 1"/>
          <p:cNvSpPr/>
          <p:nvPr/>
        </p:nvSpPr>
        <p:spPr>
          <a:xfrm>
            <a:off x="984738" y="2564599"/>
            <a:ext cx="16295077" cy="2585323"/>
          </a:xfrm>
          <a:prstGeom prst="rect">
            <a:avLst/>
          </a:prstGeom>
        </p:spPr>
        <p:txBody>
          <a:bodyPr wrap="square">
            <a:spAutoFit/>
          </a:bodyPr>
          <a:lstStyle/>
          <a:p>
            <a:r>
              <a:rPr lang="en-US" altLang="en-US" sz="5400" b="1" i="1" dirty="0" smtClean="0">
                <a:solidFill>
                  <a:srgbClr val="FF0000"/>
                </a:solidFill>
              </a:rPr>
              <a:t>Anything that occupies you more than God is a god.</a:t>
            </a:r>
            <a:br>
              <a:rPr lang="en-US" altLang="en-US" sz="5400" b="1" i="1" dirty="0" smtClean="0">
                <a:solidFill>
                  <a:srgbClr val="FF0000"/>
                </a:solidFill>
              </a:rPr>
            </a:br>
            <a:r>
              <a:rPr lang="en-US" altLang="en-US" sz="5400" b="1" i="1" dirty="0" smtClean="0">
                <a:solidFill>
                  <a:srgbClr val="FF0000"/>
                </a:solidFill>
              </a:rPr>
              <a:t/>
            </a:r>
            <a:br>
              <a:rPr lang="en-US" altLang="en-US" sz="5400" b="1" i="1" dirty="0" smtClean="0">
                <a:solidFill>
                  <a:srgbClr val="FF0000"/>
                </a:solidFill>
              </a:rPr>
            </a:br>
            <a:endParaRPr lang="en-US" sz="5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234461" y="422030"/>
            <a:ext cx="16224739" cy="8159261"/>
          </a:xfrm>
          <a:solidFill>
            <a:schemeClr val="bg1"/>
          </a:solidFill>
        </p:spPr>
        <p:txBody>
          <a:bodyPr>
            <a:noAutofit/>
          </a:bodyPr>
          <a:lstStyle/>
          <a:p>
            <a:pPr algn="ctr">
              <a:tabLst>
                <a:tab pos="2181225" algn="l"/>
              </a:tabLst>
            </a:pPr>
            <a:r>
              <a:rPr lang="en-US" altLang="en-US" sz="6600" b="1" i="1" dirty="0" smtClean="0">
                <a:solidFill>
                  <a:schemeClr val="tx1"/>
                </a:solidFill>
              </a:rPr>
              <a:t>Give </a:t>
            </a:r>
            <a:r>
              <a:rPr lang="en-US" altLang="en-US" sz="6600" b="1" i="1" dirty="0">
                <a:solidFill>
                  <a:schemeClr val="tx1"/>
                </a:solidFill>
              </a:rPr>
              <a:t>the names of other gods? </a:t>
            </a:r>
            <a:br>
              <a:rPr lang="en-US" altLang="en-US" sz="6600" b="1" i="1" dirty="0">
                <a:solidFill>
                  <a:schemeClr val="tx1"/>
                </a:solidFill>
              </a:rPr>
            </a:br>
            <a:r>
              <a:rPr lang="en-US" altLang="en-US" sz="6600" b="1" i="1" dirty="0">
                <a:solidFill>
                  <a:schemeClr val="tx1"/>
                </a:solidFill>
              </a:rPr>
              <a:t/>
            </a:r>
            <a:br>
              <a:rPr lang="en-US" altLang="en-US" sz="6600" b="1" i="1" dirty="0">
                <a:solidFill>
                  <a:schemeClr val="tx1"/>
                </a:solidFill>
              </a:rPr>
            </a:br>
            <a:r>
              <a:rPr lang="en-US" altLang="en-US" sz="6600" b="1" i="1" dirty="0">
                <a:solidFill>
                  <a:srgbClr val="FF0000"/>
                </a:solidFill>
              </a:rPr>
              <a:t>El was a god.  Baal, </a:t>
            </a:r>
            <a:r>
              <a:rPr lang="en-US" altLang="en-US" sz="6600" b="1" i="1" dirty="0" err="1">
                <a:solidFill>
                  <a:srgbClr val="FF0000"/>
                </a:solidFill>
              </a:rPr>
              <a:t>Asherah</a:t>
            </a:r>
            <a:r>
              <a:rPr lang="en-US" altLang="en-US" sz="6600" b="1" i="1" dirty="0">
                <a:solidFill>
                  <a:srgbClr val="FF0000"/>
                </a:solidFill>
              </a:rPr>
              <a:t>, and Ashtoreth, (when GOD caused the plagues in Egypt, that was a direct hit to their false gods).  The worship of Baal began to grow to the point were King Ahab built an altar to Baal and worshipped him in public.  </a:t>
            </a:r>
            <a:r>
              <a:rPr lang="en-US" altLang="en-US" sz="6600" b="1" i="1" dirty="0" smtClean="0">
                <a:solidFill>
                  <a:srgbClr val="FF0000"/>
                </a:solidFill>
              </a:rPr>
              <a:t/>
            </a:r>
            <a:br>
              <a:rPr lang="en-US" altLang="en-US" sz="6600" b="1" i="1" dirty="0" smtClean="0">
                <a:solidFill>
                  <a:srgbClr val="FF0000"/>
                </a:solidFill>
              </a:rPr>
            </a:br>
            <a:r>
              <a:rPr lang="en-US" altLang="en-US" sz="6600" b="1" i="1" dirty="0" smtClean="0">
                <a:solidFill>
                  <a:srgbClr val="FF0000"/>
                </a:solidFill>
              </a:rPr>
              <a:t>(</a:t>
            </a:r>
            <a:r>
              <a:rPr lang="en-US" altLang="en-US" sz="6600" b="1" i="1" dirty="0">
                <a:solidFill>
                  <a:srgbClr val="FF0000"/>
                </a:solidFill>
              </a:rPr>
              <a:t>1 Kings 16; 31-32)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4141</TotalTime>
  <Words>122</Words>
  <Application>Microsoft Office PowerPoint</Application>
  <PresentationFormat>Custom</PresentationFormat>
  <Paragraphs>17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Franklin Gothic Book</vt:lpstr>
      <vt:lpstr>Arial</vt:lpstr>
      <vt:lpstr>Calibri</vt:lpstr>
      <vt:lpstr>Crop</vt:lpstr>
      <vt:lpstr>     New Mount Zion M.B. Church Bible Class March 30, 2020  “Understanding The Ten Commandments” #1st Commandment</vt:lpstr>
      <vt:lpstr>Why is there a need for the Ten Commandments?    We all need laws to follow and go by.  The 10 commandments are a code of ethics that GOD gave to man.  It is evident of that because the 10 commandments can be found in the Supreme Court in Washington, DC.  They are sometimes also call “Decalogue” </vt:lpstr>
      <vt:lpstr>In what book and chapter are the Ten Commandments found?    They are found in the book of Exodus 20 GOD gives them the laws on Mount Sinai and Deuteronomy 5 as they observe and emphasizes the law on the plains of Moab.  (Deuteronomy 5: 12, 16).  There are two basic divisions.  Our responsibility to GOD and than our responsibility to other people. </vt:lpstr>
      <vt:lpstr>To whom where they given?    They are GOD’S good gift to the children of Israel, after they had been delivered from bondage in Egypt.  Faithfulness of these laws was the means whereby the nation would become a kingdom of priests and a holy nation (Exodus 19: 6).  But they are for all people today!</vt:lpstr>
      <vt:lpstr>What special place were the commandments kept?    The placement of the tablets of the Ten Commandments inside the most holy ark of the covenant indicates how special they were.  The ark was made for the Ten Commandments.  Storing the tablets inside the ark is symbolic to storing important documents into a safe or safety deposit box. </vt:lpstr>
      <vt:lpstr>Will obeying the Ten Commandments save an individual?    No they will not.  Some people think just because they are obeying all of the commandments that will get them into heaven. </vt:lpstr>
      <vt:lpstr>What is the first commandment?  Thou shalt not have any other gods before me.    What is polytheism?  Individuals in the ancient world were known to have many gods.  Egypt was a polytheistic nation.  They worshipped many gods.  In the first commandment we find that GOD prohibits us from worshipping and serving any other god but him. The word do not have literally means to not have a relationship with.  This commandment implies that there may be no third parties in a person’s relationship with GOD, just as there are to be no third parties relationship in one’s marriage.  This was one of the very first commandments that the Children of Israel disobeyed when GOD delivered them from bondage.  They made a golden calf. </vt:lpstr>
      <vt:lpstr>Any hobby, relationship, person or anything that comes before or between you and Jesus Christ in your life or part of your life is a god.   You can also be a god to yourself.  The worship of creatures is here forbidden, and it is idolatry. See the meaning of the word God.  Whatsoever you do, do all to the glory of God.</vt:lpstr>
      <vt:lpstr>Give the names of other gods?   El was a god.  Baal, Asherah, and Ashtoreth, (when GOD caused the plagues in Egypt, that was a direct hit to their false gods).  The worship of Baal began to grow to the point were King Ahab built an altar to Baal and worshipped him in public.   (1 Kings 16; 31-32)</vt:lpstr>
      <vt:lpstr> Baal was the god of power and he is in control today. He is still alive with many worshiping him even many calling themselves Christians are not spared. If you’re into power, you are worshiping Baal. The world gives power and many men are doing all they can with their hands to have power or be in power.  Being in power is being in control, being on top. No one wants to be a servant, everyone wants to be a master, a leader, president, manager etc.. You want to be on top, in control, in power, you desire power, you declare yourselves as a powerful man or woman, desiring and wanting more and more power, you are worshiping power; Baal; a devilish god.</vt:lpstr>
      <vt:lpstr> Astrol was the god of pleasure. In ancient times, those who worshiped astrol met at his feet and committed all sorts of sexual immorality. This god is in scene today not in the name of astrol but in form of drugs, pornography, pleasure, sex, etc. and many have sunk into his worship even many hypocrites’ covering themselves with a cover of Christianity in the public.  And the world (Lucifer) has taken sex to the next level making it a lifestyle and a money-making tag, ‘sex sales. You live your life searching for pleasure, which you cannot get enough of but instead astrol only gives you addiction for total worship of him your entire life.</vt:lpstr>
      <vt:lpstr>  Mammon was a god of money and in today’s world, ‘money is god’. Man has turned everything to be monetary, doing all she/he can to earn money, living for money, even harming her/himself for money without caring about his/her body; the temple of God. The poor and the rich are all worshiping money, even churches and ministries are being measured in terms of money.  Life is being valued in monetary term and money is being exchanged with life. Mammon has swept many churches only preaching a prosperity gospel; a gospel of money (getting rich; Baal), power (astrol) and good health. Mammon has taken over the entire world.</vt:lpstr>
      <vt:lpstr>What is monotheism?    Monotheism is the belief and practice of worshiping one GOD.  The trinity presents one GOD in three different forms.  But there is only one GOD.  (Isaiah 44: 6) Much like you are one person with many forms.  I’m Willie Tobias but at the same time I am a husband, I’m a father and I’m a son.  But at the end of the day there’s only one Willie Tobias.  John 1:1 and Acts 5 shows that JESUS is GOD and the HOLY SPIRIT is GOD. </vt:lpstr>
      <vt:lpstr>What basic three religions are based off monotheism?    Judaism, Christianity, and Muslim.  Of the modern-day religions, only Judaism, Christianity, and Islam affirm this truth, and these are all based on the revelation of the Old Testament, particularly the teaching of the first commandment.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Morningstar Baptist Church Bible Class March 12, 2014  “Thinking Like a Servant”</dc:title>
  <dc:creator>Willie Tobias</dc:creator>
  <cp:lastModifiedBy>Jared Spiva</cp:lastModifiedBy>
  <cp:revision>366</cp:revision>
  <cp:lastPrinted>2020-03-26T01:12:44Z</cp:lastPrinted>
  <dcterms:created xsi:type="dcterms:W3CDTF">2014-03-10T13:56:33Z</dcterms:created>
  <dcterms:modified xsi:type="dcterms:W3CDTF">2020-03-26T03:29:55Z</dcterms:modified>
</cp:coreProperties>
</file>