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94" r:id="rId1"/>
  </p:sldMasterIdLst>
  <p:handoutMasterIdLst>
    <p:handoutMasterId r:id="rId19"/>
  </p:handoutMasterIdLst>
  <p:sldIdLst>
    <p:sldId id="270" r:id="rId2"/>
    <p:sldId id="753" r:id="rId3"/>
    <p:sldId id="757" r:id="rId4"/>
    <p:sldId id="766" r:id="rId5"/>
    <p:sldId id="776" r:id="rId6"/>
    <p:sldId id="774" r:id="rId7"/>
    <p:sldId id="775" r:id="rId8"/>
    <p:sldId id="769" r:id="rId9"/>
    <p:sldId id="770" r:id="rId10"/>
    <p:sldId id="771" r:id="rId11"/>
    <p:sldId id="773" r:id="rId12"/>
    <p:sldId id="765" r:id="rId13"/>
    <p:sldId id="767" r:id="rId14"/>
    <p:sldId id="763" r:id="rId15"/>
    <p:sldId id="768" r:id="rId16"/>
    <p:sldId id="756" r:id="rId17"/>
    <p:sldId id="758" r:id="rId18"/>
  </p:sldIdLst>
  <p:sldSz cx="16459200" cy="8961438"/>
  <p:notesSz cx="7102475" cy="9388475"/>
  <p:defaultTextStyle>
    <a:defPPr>
      <a:defRPr lang="en-US"/>
    </a:defPPr>
    <a:lvl1pPr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610088"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1220175"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830263"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2440351" algn="l" defTabSz="610088"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3050438" algn="l" defTabSz="1220175" rtl="0" eaLnBrk="1" latinLnBrk="0" hangingPunct="1">
      <a:defRPr kern="1200">
        <a:solidFill>
          <a:schemeClr val="tx1"/>
        </a:solidFill>
        <a:latin typeface="Franklin Gothic Book" panose="020B0503020102020204" pitchFamily="34" charset="0"/>
        <a:ea typeface="+mn-ea"/>
        <a:cs typeface="+mn-cs"/>
      </a:defRPr>
    </a:lvl6pPr>
    <a:lvl7pPr marL="3660526" algn="l" defTabSz="1220175" rtl="0" eaLnBrk="1" latinLnBrk="0" hangingPunct="1">
      <a:defRPr kern="1200">
        <a:solidFill>
          <a:schemeClr val="tx1"/>
        </a:solidFill>
        <a:latin typeface="Franklin Gothic Book" panose="020B0503020102020204" pitchFamily="34" charset="0"/>
        <a:ea typeface="+mn-ea"/>
        <a:cs typeface="+mn-cs"/>
      </a:defRPr>
    </a:lvl7pPr>
    <a:lvl8pPr marL="4270614" algn="l" defTabSz="1220175" rtl="0" eaLnBrk="1" latinLnBrk="0" hangingPunct="1">
      <a:defRPr kern="1200">
        <a:solidFill>
          <a:schemeClr val="tx1"/>
        </a:solidFill>
        <a:latin typeface="Franklin Gothic Book" panose="020B0503020102020204" pitchFamily="34" charset="0"/>
        <a:ea typeface="+mn-ea"/>
        <a:cs typeface="+mn-cs"/>
      </a:defRPr>
    </a:lvl8pPr>
    <a:lvl9pPr marL="4880701" algn="l" defTabSz="1220175"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823" userDrawn="1">
          <p15:clr>
            <a:srgbClr val="A4A3A4"/>
          </p15:clr>
        </p15:guide>
        <p15:guide id="2" pos="5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46" autoAdjust="0"/>
    <p:restoredTop sz="94660"/>
  </p:normalViewPr>
  <p:slideViewPr>
    <p:cSldViewPr snapToGrid="0">
      <p:cViewPr varScale="1">
        <p:scale>
          <a:sx n="51" d="100"/>
          <a:sy n="51" d="100"/>
        </p:scale>
        <p:origin x="86" y="43"/>
      </p:cViewPr>
      <p:guideLst>
        <p:guide orient="horz" pos="2823"/>
        <p:guide pos="5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defRPr sz="1200" dirty="0"/>
            </a:lvl1pPr>
          </a:lstStyle>
          <a:p>
            <a:pPr>
              <a:defRPr/>
            </a:pPr>
            <a:endParaRPr lang="en-US" altLang="en-US"/>
          </a:p>
        </p:txBody>
      </p:sp>
      <p:sp>
        <p:nvSpPr>
          <p:cNvPr id="53251" name="Rectangle 3"/>
          <p:cNvSpPr>
            <a:spLocks noGrp="1" noChangeArrowheads="1"/>
          </p:cNvSpPr>
          <p:nvPr>
            <p:ph type="dt" sz="quarter" idx="1"/>
          </p:nvPr>
        </p:nvSpPr>
        <p:spPr bwMode="auto">
          <a:xfrm>
            <a:off x="4022725" y="0"/>
            <a:ext cx="3078163" cy="469900"/>
          </a:xfrm>
          <a:prstGeom prst="rect">
            <a:avLst/>
          </a:prstGeom>
          <a:noFill/>
          <a:ln>
            <a:noFill/>
          </a:ln>
          <a:effectLst/>
        </p:spPr>
        <p:txBody>
          <a:bodyPr vert="horz" wrap="square" lIns="91430" tIns="45716" rIns="91430" bIns="45716" numCol="1" anchor="t" anchorCtr="0" compatLnSpc="1">
            <a:prstTxWarp prst="textNoShape">
              <a:avLst/>
            </a:prstTxWarp>
          </a:bodyPr>
          <a:lstStyle>
            <a:lvl1pPr algn="r">
              <a:defRPr sz="1200"/>
            </a:lvl1pPr>
          </a:lstStyle>
          <a:p>
            <a:pPr>
              <a:defRPr/>
            </a:pPr>
            <a:fld id="{A94B05A2-9525-46E3-B4B1-72CC0BCEEBF3}" type="datetimeFigureOut">
              <a:rPr lang="en-US" altLang="en-US"/>
              <a:pPr>
                <a:defRPr/>
              </a:pPr>
              <a:t>6/20/2020</a:t>
            </a:fld>
            <a:endParaRPr lang="en-US" altLang="en-US" dirty="0"/>
          </a:p>
        </p:txBody>
      </p:sp>
      <p:sp>
        <p:nvSpPr>
          <p:cNvPr id="53252" name="Rectangle 4"/>
          <p:cNvSpPr>
            <a:spLocks noGrp="1" noChangeArrowheads="1"/>
          </p:cNvSpPr>
          <p:nvPr>
            <p:ph type="ftr" sz="quarter" idx="2"/>
          </p:nvPr>
        </p:nvSpPr>
        <p:spPr bwMode="auto">
          <a:xfrm>
            <a:off x="0"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defRPr sz="1200" dirty="0"/>
            </a:lvl1pPr>
          </a:lstStyle>
          <a:p>
            <a:pPr>
              <a:defRPr/>
            </a:pPr>
            <a:endParaRPr lang="en-US" altLang="en-US"/>
          </a:p>
        </p:txBody>
      </p:sp>
      <p:sp>
        <p:nvSpPr>
          <p:cNvPr id="53253" name="Rectangle 5"/>
          <p:cNvSpPr>
            <a:spLocks noGrp="1" noChangeArrowheads="1"/>
          </p:cNvSpPr>
          <p:nvPr>
            <p:ph type="sldNum" sz="quarter" idx="3"/>
          </p:nvPr>
        </p:nvSpPr>
        <p:spPr bwMode="auto">
          <a:xfrm>
            <a:off x="4022725" y="8916988"/>
            <a:ext cx="3078163" cy="469900"/>
          </a:xfrm>
          <a:prstGeom prst="rect">
            <a:avLst/>
          </a:prstGeom>
          <a:noFill/>
          <a:ln>
            <a:noFill/>
          </a:ln>
          <a:effectLst/>
        </p:spPr>
        <p:txBody>
          <a:bodyPr vert="horz" wrap="square" lIns="91430" tIns="45716" rIns="91430" bIns="45716" numCol="1" anchor="b" anchorCtr="0" compatLnSpc="1">
            <a:prstTxWarp prst="textNoShape">
              <a:avLst/>
            </a:prstTxWarp>
          </a:bodyPr>
          <a:lstStyle>
            <a:lvl1pPr algn="r">
              <a:defRPr sz="1200"/>
            </a:lvl1pPr>
          </a:lstStyle>
          <a:p>
            <a:fld id="{20814F90-8E4F-4BB3-A3F6-63A909174FB4}" type="slidenum">
              <a:rPr lang="en-US" altLang="en-US"/>
              <a:pPr/>
              <a:t>‹#›</a:t>
            </a:fld>
            <a:endParaRPr lang="en-US" altLang="en-US"/>
          </a:p>
        </p:txBody>
      </p:sp>
    </p:spTree>
    <p:extLst>
      <p:ext uri="{BB962C8B-B14F-4D97-AF65-F5344CB8AC3E}">
        <p14:creationId xmlns:p14="http://schemas.microsoft.com/office/powerpoint/2010/main" val="36705616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5424" y="2336996"/>
            <a:ext cx="11287659" cy="2741779"/>
          </a:xfrm>
        </p:spPr>
        <p:txBody>
          <a:bodyPr anchor="b">
            <a:noAutofit/>
          </a:bodyPr>
          <a:lstStyle>
            <a:lvl1pPr algn="ctr">
              <a:defRPr sz="9408"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617874" y="5169722"/>
            <a:ext cx="9222759" cy="1419400"/>
          </a:xfrm>
        </p:spPr>
        <p:txBody>
          <a:bodyPr>
            <a:normAutofit/>
          </a:bodyPr>
          <a:lstStyle>
            <a:lvl1pPr marL="0" indent="0" algn="ctr">
              <a:lnSpc>
                <a:spcPct val="112000"/>
              </a:lnSpc>
              <a:spcBef>
                <a:spcPts val="0"/>
              </a:spcBef>
              <a:spcAft>
                <a:spcPts val="0"/>
              </a:spcAft>
              <a:buNone/>
              <a:defRPr sz="3005"/>
            </a:lvl1pPr>
            <a:lvl2pPr marL="597423" indent="0" algn="ctr">
              <a:buNone/>
              <a:defRPr sz="2613"/>
            </a:lvl2pPr>
            <a:lvl3pPr marL="1194846" indent="0" algn="ctr">
              <a:buNone/>
              <a:defRPr sz="2352"/>
            </a:lvl3pPr>
            <a:lvl4pPr marL="1792270" indent="0" algn="ctr">
              <a:buNone/>
              <a:defRPr sz="2091"/>
            </a:lvl4pPr>
            <a:lvl5pPr marL="2389693" indent="0" algn="ctr">
              <a:buNone/>
              <a:defRPr sz="2091"/>
            </a:lvl5pPr>
            <a:lvl6pPr marL="2987116" indent="0" algn="ctr">
              <a:buNone/>
              <a:defRPr sz="2091"/>
            </a:lvl6pPr>
            <a:lvl7pPr marL="3584539" indent="0" algn="ctr">
              <a:buNone/>
              <a:defRPr sz="2091"/>
            </a:lvl7pPr>
            <a:lvl8pPr marL="4181963" indent="0" algn="ctr">
              <a:buNone/>
              <a:defRPr sz="2091"/>
            </a:lvl8pPr>
            <a:lvl9pPr marL="4779386" indent="0" algn="ctr">
              <a:buNone/>
              <a:defRPr sz="2091"/>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16359" y="8432724"/>
            <a:ext cx="2170724" cy="528714"/>
          </a:xfrm>
        </p:spPr>
        <p:txBody>
          <a:bodyPr/>
          <a:lstStyle>
            <a:lvl1pPr>
              <a:defRPr baseline="0">
                <a:solidFill>
                  <a:schemeClr val="tx2"/>
                </a:solidFill>
              </a:defRPr>
            </a:lvl1pPr>
          </a:lstStyle>
          <a:p>
            <a:pPr>
              <a:defRPr/>
            </a:pPr>
            <a:fld id="{A212560B-E15A-4EA5-B5D3-B50ED30011DC}" type="datetimeFigureOut">
              <a:rPr lang="en-US" smtClean="0"/>
              <a:pPr>
                <a:defRPr/>
              </a:pPr>
              <a:t>6/20/2020</a:t>
            </a:fld>
            <a:endParaRPr lang="en-US" dirty="0"/>
          </a:p>
        </p:txBody>
      </p:sp>
      <p:sp>
        <p:nvSpPr>
          <p:cNvPr id="5" name="Footer Placeholder 4"/>
          <p:cNvSpPr>
            <a:spLocks noGrp="1"/>
          </p:cNvSpPr>
          <p:nvPr>
            <p:ph type="ftr" sz="quarter" idx="11"/>
          </p:nvPr>
        </p:nvSpPr>
        <p:spPr>
          <a:xfrm>
            <a:off x="3488474" y="8432724"/>
            <a:ext cx="9481559" cy="5287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baseline="0">
                <a:solidFill>
                  <a:schemeClr val="tx2"/>
                </a:solidFill>
              </a:defRPr>
            </a:lvl1pPr>
          </a:lstStyle>
          <a:p>
            <a:fld id="{38EEC4C5-32E8-455D-A14F-F010BE5FCE86}" type="slidenum">
              <a:rPr lang="en-US" altLang="en-US" smtClean="0"/>
              <a:pPr/>
              <a:t>‹#›</a:t>
            </a:fld>
            <a:endParaRPr lang="en-US" altLang="en-US"/>
          </a:p>
        </p:txBody>
      </p:sp>
      <p:grpSp>
        <p:nvGrpSpPr>
          <p:cNvPr id="7" name="Group 6"/>
          <p:cNvGrpSpPr/>
          <p:nvPr/>
        </p:nvGrpSpPr>
        <p:grpSpPr>
          <a:xfrm>
            <a:off x="1016359" y="972808"/>
            <a:ext cx="14410058" cy="699048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48809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0" y="2999593"/>
            <a:ext cx="12961620" cy="46674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2C8BE21-2B10-48D4-9716-DFA5D2EB5B06}" type="datetimeFigureOut">
              <a:rPr lang="en-US" smtClean="0"/>
              <a:pPr>
                <a:defRPr/>
              </a:pPr>
              <a:t>6/20/2020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C9D9D9D-5532-482D-A820-36245F2D4505}" type="slidenum">
              <a:rPr lang="en-US" altLang="en-US" smtClean="0"/>
              <a:pPr/>
              <a:t>‹#›</a:t>
            </a:fld>
            <a:endParaRPr lang="en-US" altLang="en-US"/>
          </a:p>
        </p:txBody>
      </p:sp>
    </p:spTree>
    <p:extLst>
      <p:ext uri="{BB962C8B-B14F-4D97-AF65-F5344CB8AC3E}">
        <p14:creationId xmlns:p14="http://schemas.microsoft.com/office/powerpoint/2010/main" val="13094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55357" y="815593"/>
            <a:ext cx="2113784" cy="68514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51661" y="815593"/>
            <a:ext cx="11042515" cy="6851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229B3CA-55E6-46CB-BE3B-8909E2D00527}" type="datetimeFigureOut">
              <a:rPr lang="en-US" smtClean="0"/>
              <a:pPr>
                <a:defRPr/>
              </a:pPr>
              <a:t>6/20/2020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C3AC33-28AA-4AB2-B8CE-E325EF0481A6}" type="slidenum">
              <a:rPr lang="en-US" altLang="en-US" smtClean="0"/>
              <a:pPr/>
              <a:t>‹#›</a:t>
            </a:fld>
            <a:endParaRPr lang="en-US" altLang="en-US"/>
          </a:p>
        </p:txBody>
      </p:sp>
    </p:spTree>
    <p:extLst>
      <p:ext uri="{BB962C8B-B14F-4D97-AF65-F5344CB8AC3E}">
        <p14:creationId xmlns:p14="http://schemas.microsoft.com/office/powerpoint/2010/main" val="309049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DDAC954-B5DD-49F8-8D71-6A6E88D02829}" type="datetimeFigureOut">
              <a:rPr lang="en-US" smtClean="0"/>
              <a:pPr>
                <a:defRPr/>
              </a:pPr>
              <a:t>6/20/2020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DB535D5-D63A-4751-B20C-FD0F35A15E88}" type="slidenum">
              <a:rPr lang="en-US" altLang="en-US" smtClean="0"/>
              <a:pPr/>
              <a:t>‹#›</a:t>
            </a:fld>
            <a:endParaRPr lang="en-US" altLang="en-US"/>
          </a:p>
        </p:txBody>
      </p:sp>
    </p:spTree>
    <p:extLst>
      <p:ext uri="{BB962C8B-B14F-4D97-AF65-F5344CB8AC3E}">
        <p14:creationId xmlns:p14="http://schemas.microsoft.com/office/powerpoint/2010/main" val="131952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32784" y="1700505"/>
            <a:ext cx="12977511" cy="3727709"/>
          </a:xfrm>
        </p:spPr>
        <p:txBody>
          <a:bodyPr anchor="b">
            <a:normAutofit/>
          </a:bodyPr>
          <a:lstStyle>
            <a:lvl1pPr algn="r">
              <a:defRPr sz="9408"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32784" y="5509531"/>
            <a:ext cx="12977511" cy="1493996"/>
          </a:xfrm>
        </p:spPr>
        <p:txBody>
          <a:bodyPr/>
          <a:lstStyle>
            <a:lvl1pPr marL="0" indent="0" algn="r">
              <a:lnSpc>
                <a:spcPct val="112000"/>
              </a:lnSpc>
              <a:spcBef>
                <a:spcPts val="0"/>
              </a:spcBef>
              <a:spcAft>
                <a:spcPts val="0"/>
              </a:spcAft>
              <a:buNone/>
              <a:defRPr sz="3136">
                <a:solidFill>
                  <a:schemeClr val="tx2"/>
                </a:solidFill>
              </a:defRPr>
            </a:lvl1pPr>
            <a:lvl2pPr marL="597423" indent="0">
              <a:buNone/>
              <a:defRPr sz="2613">
                <a:solidFill>
                  <a:schemeClr val="tx1">
                    <a:tint val="75000"/>
                  </a:schemeClr>
                </a:solidFill>
              </a:defRPr>
            </a:lvl2pPr>
            <a:lvl3pPr marL="1194846" indent="0">
              <a:buNone/>
              <a:defRPr sz="2352">
                <a:solidFill>
                  <a:schemeClr val="tx1">
                    <a:tint val="75000"/>
                  </a:schemeClr>
                </a:solidFill>
              </a:defRPr>
            </a:lvl3pPr>
            <a:lvl4pPr marL="1792270" indent="0">
              <a:buNone/>
              <a:defRPr sz="2091">
                <a:solidFill>
                  <a:schemeClr val="tx1">
                    <a:tint val="75000"/>
                  </a:schemeClr>
                </a:solidFill>
              </a:defRPr>
            </a:lvl4pPr>
            <a:lvl5pPr marL="2389693" indent="0">
              <a:buNone/>
              <a:defRPr sz="2091">
                <a:solidFill>
                  <a:schemeClr val="tx1">
                    <a:tint val="75000"/>
                  </a:schemeClr>
                </a:solidFill>
              </a:defRPr>
            </a:lvl5pPr>
            <a:lvl6pPr marL="2987116" indent="0">
              <a:buNone/>
              <a:defRPr sz="2091">
                <a:solidFill>
                  <a:schemeClr val="tx1">
                    <a:tint val="75000"/>
                  </a:schemeClr>
                </a:solidFill>
              </a:defRPr>
            </a:lvl6pPr>
            <a:lvl7pPr marL="3584539" indent="0">
              <a:buNone/>
              <a:defRPr sz="2091">
                <a:solidFill>
                  <a:schemeClr val="tx1">
                    <a:tint val="75000"/>
                  </a:schemeClr>
                </a:solidFill>
              </a:defRPr>
            </a:lvl7pPr>
            <a:lvl8pPr marL="4181963" indent="0">
              <a:buNone/>
              <a:defRPr sz="2091">
                <a:solidFill>
                  <a:schemeClr val="tx1">
                    <a:tint val="75000"/>
                  </a:schemeClr>
                </a:solidFill>
              </a:defRPr>
            </a:lvl8pPr>
            <a:lvl9pPr marL="4779386" indent="0">
              <a:buNone/>
              <a:defRPr sz="20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97527" y="8432724"/>
            <a:ext cx="2190252" cy="528714"/>
          </a:xfrm>
        </p:spPr>
        <p:txBody>
          <a:bodyPr/>
          <a:lstStyle>
            <a:lvl1pPr>
              <a:defRPr>
                <a:solidFill>
                  <a:schemeClr val="tx2"/>
                </a:solidFill>
              </a:defRPr>
            </a:lvl1pPr>
          </a:lstStyle>
          <a:p>
            <a:pPr>
              <a:defRPr/>
            </a:pPr>
            <a:fld id="{A888BEB3-3C14-475F-BFA6-0FDF00EFE9DA}" type="datetimeFigureOut">
              <a:rPr lang="en-US" smtClean="0"/>
              <a:pPr>
                <a:defRPr/>
              </a:pPr>
              <a:t>6/20/2020</a:t>
            </a:fld>
            <a:endParaRPr lang="en-US" dirty="0"/>
          </a:p>
        </p:txBody>
      </p:sp>
      <p:sp>
        <p:nvSpPr>
          <p:cNvPr id="5" name="Footer Placeholder 4"/>
          <p:cNvSpPr>
            <a:spLocks noGrp="1"/>
          </p:cNvSpPr>
          <p:nvPr>
            <p:ph type="ftr" sz="quarter" idx="11"/>
          </p:nvPr>
        </p:nvSpPr>
        <p:spPr>
          <a:xfrm>
            <a:off x="3488822" y="8432724"/>
            <a:ext cx="9481559" cy="5287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13271422" y="8432724"/>
            <a:ext cx="2154994" cy="528714"/>
          </a:xfrm>
        </p:spPr>
        <p:txBody>
          <a:bodyPr/>
          <a:lstStyle>
            <a:lvl1pPr>
              <a:defRPr>
                <a:solidFill>
                  <a:schemeClr val="tx2"/>
                </a:solidFill>
              </a:defRPr>
            </a:lvl1pPr>
          </a:lstStyle>
          <a:p>
            <a:fld id="{C351B381-795A-47DA-9996-375C07B8AAB8}" type="slidenum">
              <a:rPr lang="en-US" altLang="en-US" smtClean="0"/>
              <a:pPr/>
              <a:t>‹#›</a:t>
            </a:fld>
            <a:endParaRPr lang="en-US" altLang="en-US"/>
          </a:p>
        </p:txBody>
      </p:sp>
      <p:sp>
        <p:nvSpPr>
          <p:cNvPr id="7" name="Freeform 6" title="Crop Mark"/>
          <p:cNvSpPr/>
          <p:nvPr/>
        </p:nvSpPr>
        <p:spPr bwMode="auto">
          <a:xfrm>
            <a:off x="11005149" y="2202663"/>
            <a:ext cx="4421268" cy="5760629"/>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433488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851660" y="2987146"/>
            <a:ext cx="6004511" cy="467986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809294" y="2987146"/>
            <a:ext cx="6004511" cy="46798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0D9DDA0-4D5C-492D-87D5-68EC19F19375}" type="datetimeFigureOut">
              <a:rPr lang="en-US" smtClean="0"/>
              <a:pPr>
                <a:defRPr/>
              </a:pPr>
              <a:t>6/20/2020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4C1629D-07BB-4735-9F96-FD743FE74F69}" type="slidenum">
              <a:rPr lang="en-US" altLang="en-US" smtClean="0"/>
              <a:pPr/>
              <a:t>‹#›</a:t>
            </a:fld>
            <a:endParaRPr lang="en-US" altLang="en-US"/>
          </a:p>
        </p:txBody>
      </p:sp>
    </p:spTree>
    <p:extLst>
      <p:ext uri="{BB962C8B-B14F-4D97-AF65-F5344CB8AC3E}">
        <p14:creationId xmlns:p14="http://schemas.microsoft.com/office/powerpoint/2010/main" val="111628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51660" y="896144"/>
            <a:ext cx="12961620" cy="1941645"/>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51660"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4" name="Content Placeholder 3"/>
          <p:cNvSpPr>
            <a:spLocks noGrp="1"/>
          </p:cNvSpPr>
          <p:nvPr>
            <p:ph sz="half" idx="2"/>
          </p:nvPr>
        </p:nvSpPr>
        <p:spPr>
          <a:xfrm>
            <a:off x="1851660"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808769" y="3058837"/>
            <a:ext cx="5999378" cy="1076617"/>
          </a:xfrm>
        </p:spPr>
        <p:txBody>
          <a:bodyPr anchor="b">
            <a:noAutofit/>
          </a:bodyPr>
          <a:lstStyle>
            <a:lvl1pPr marL="0" indent="0">
              <a:lnSpc>
                <a:spcPct val="84000"/>
              </a:lnSpc>
              <a:spcBef>
                <a:spcPts val="0"/>
              </a:spcBef>
              <a:spcAft>
                <a:spcPts val="0"/>
              </a:spcAft>
              <a:buNone/>
              <a:defRPr sz="3920" b="0" baseline="0">
                <a:solidFill>
                  <a:schemeClr val="tx2"/>
                </a:solidFill>
              </a:defRPr>
            </a:lvl1pPr>
            <a:lvl2pPr marL="597423" indent="0">
              <a:buNone/>
              <a:defRPr sz="2613" b="1"/>
            </a:lvl2pPr>
            <a:lvl3pPr marL="1194846" indent="0">
              <a:buNone/>
              <a:defRPr sz="2352" b="1"/>
            </a:lvl3pPr>
            <a:lvl4pPr marL="1792270" indent="0">
              <a:buNone/>
              <a:defRPr sz="2091" b="1"/>
            </a:lvl4pPr>
            <a:lvl5pPr marL="2389693" indent="0">
              <a:buNone/>
              <a:defRPr sz="2091" b="1"/>
            </a:lvl5pPr>
            <a:lvl6pPr marL="2987116" indent="0">
              <a:buNone/>
              <a:defRPr sz="2091" b="1"/>
            </a:lvl6pPr>
            <a:lvl7pPr marL="3584539" indent="0">
              <a:buNone/>
              <a:defRPr sz="2091" b="1"/>
            </a:lvl7pPr>
            <a:lvl8pPr marL="4181963" indent="0">
              <a:buNone/>
              <a:defRPr sz="2091" b="1"/>
            </a:lvl8pPr>
            <a:lvl9pPr marL="4779386" indent="0">
              <a:buNone/>
              <a:defRPr sz="2091" b="1"/>
            </a:lvl9pPr>
          </a:lstStyle>
          <a:p>
            <a:pPr lvl="0"/>
            <a:r>
              <a:rPr lang="en-US" smtClean="0"/>
              <a:t>Click to edit Master text styles</a:t>
            </a:r>
          </a:p>
        </p:txBody>
      </p:sp>
      <p:sp>
        <p:nvSpPr>
          <p:cNvPr id="6" name="Content Placeholder 5"/>
          <p:cNvSpPr>
            <a:spLocks noGrp="1"/>
          </p:cNvSpPr>
          <p:nvPr>
            <p:ph sz="quarter" idx="4"/>
          </p:nvPr>
        </p:nvSpPr>
        <p:spPr>
          <a:xfrm>
            <a:off x="8808769" y="4318958"/>
            <a:ext cx="5999378" cy="3348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359D0465-9316-442F-A510-C216079F70AA}" type="datetimeFigureOut">
              <a:rPr lang="en-US" smtClean="0"/>
              <a:pPr>
                <a:defRPr/>
              </a:pPr>
              <a:t>6/20/2020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A9B9D92-6E5D-4B49-A5D2-968A867E43C2}" type="slidenum">
              <a:rPr lang="en-US" altLang="en-US" smtClean="0"/>
              <a:pPr/>
              <a:t>‹#›</a:t>
            </a:fld>
            <a:endParaRPr lang="en-US" altLang="en-US"/>
          </a:p>
        </p:txBody>
      </p:sp>
    </p:spTree>
    <p:extLst>
      <p:ext uri="{BB962C8B-B14F-4D97-AF65-F5344CB8AC3E}">
        <p14:creationId xmlns:p14="http://schemas.microsoft.com/office/powerpoint/2010/main" val="379131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8080FA3-8E7F-49D6-91D3-16217FB4D286}" type="datetimeFigureOut">
              <a:rPr lang="en-US" smtClean="0"/>
              <a:pPr>
                <a:defRPr/>
              </a:pPr>
              <a:t>6/20/2020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75EB141-E415-40B3-86BA-A3EFCC98CD93}" type="slidenum">
              <a:rPr lang="en-US" altLang="en-US" smtClean="0"/>
              <a:pPr/>
              <a:t>‹#›</a:t>
            </a:fld>
            <a:endParaRPr lang="en-US" altLang="en-US"/>
          </a:p>
        </p:txBody>
      </p:sp>
    </p:spTree>
    <p:extLst>
      <p:ext uri="{BB962C8B-B14F-4D97-AF65-F5344CB8AC3E}">
        <p14:creationId xmlns:p14="http://schemas.microsoft.com/office/powerpoint/2010/main" val="138387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65F6849-49DE-466A-8130-990DCB9E890E}" type="datetimeFigureOut">
              <a:rPr lang="en-US" smtClean="0"/>
              <a:pPr>
                <a:defRPr/>
              </a:pPr>
              <a:t>6/20/2020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54BEE3C-C744-4B34-A49A-9E5687D1B8BE}" type="slidenum">
              <a:rPr lang="en-US" altLang="en-US" smtClean="0"/>
              <a:pPr/>
              <a:t>‹#›</a:t>
            </a:fld>
            <a:endParaRPr lang="en-US" altLang="en-US"/>
          </a:p>
        </p:txBody>
      </p:sp>
    </p:spTree>
    <p:extLst>
      <p:ext uri="{BB962C8B-B14F-4D97-AF65-F5344CB8AC3E}">
        <p14:creationId xmlns:p14="http://schemas.microsoft.com/office/powerpoint/2010/main" val="214183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Autofit/>
          </a:bodyPr>
          <a:lstStyle>
            <a:lvl1pPr>
              <a:lnSpc>
                <a:spcPct val="84000"/>
              </a:lnSpc>
              <a:defRPr sz="6272"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445627" y="896145"/>
            <a:ext cx="7036308" cy="6762567"/>
          </a:xfrm>
        </p:spPr>
        <p:txBody>
          <a:bodyPr/>
          <a:lstStyle>
            <a:lvl1pPr>
              <a:defRPr sz="2613"/>
            </a:lvl1pPr>
            <a:lvl2pPr>
              <a:defRPr sz="2613"/>
            </a:lvl2pPr>
            <a:lvl3pPr>
              <a:defRPr sz="2352"/>
            </a:lvl3pPr>
            <a:lvl4pPr>
              <a:defRPr sz="2352"/>
            </a:lvl4pPr>
            <a:lvl5pPr>
              <a:defRPr sz="2091"/>
            </a:lvl5pPr>
            <a:lvl6pPr>
              <a:defRPr sz="2091"/>
            </a:lvl6pPr>
            <a:lvl7pPr>
              <a:defRPr sz="2091"/>
            </a:lvl7pPr>
            <a:lvl8pPr>
              <a:defRPr sz="2091"/>
            </a:lvl8pPr>
            <a:lvl9pPr>
              <a:defRPr sz="209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7265" y="3732422"/>
            <a:ext cx="5205222" cy="3934586"/>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10A0DACC-2DA4-4B3C-8643-DD655C85BC17}" type="datetimeFigureOut">
              <a:rPr lang="en-US" smtClean="0"/>
              <a:pPr>
                <a:defRPr/>
              </a:pPr>
              <a:t>6/20/2020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4A2191B3-4EF9-4912-8144-42A8AC8BE929}"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732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91"/>
            <a:ext cx="7159752" cy="8960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7265" y="896144"/>
            <a:ext cx="5205222" cy="2819735"/>
          </a:xfrm>
        </p:spPr>
        <p:txBody>
          <a:bodyPr anchor="t">
            <a:normAutofit/>
          </a:bodyPr>
          <a:lstStyle>
            <a:lvl1pPr>
              <a:lnSpc>
                <a:spcPct val="84000"/>
              </a:lnSpc>
              <a:defRPr sz="6272"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68362" y="1"/>
            <a:ext cx="8990838" cy="8961437"/>
          </a:xfrm>
        </p:spPr>
        <p:txBody>
          <a:bodyPr anchor="t">
            <a:normAutofit/>
          </a:bodyPr>
          <a:lstStyle>
            <a:lvl1pPr marL="0" indent="0">
              <a:buNone/>
              <a:defRPr sz="2613"/>
            </a:lvl1pPr>
            <a:lvl2pPr marL="597423" indent="0">
              <a:buNone/>
              <a:defRPr sz="2613"/>
            </a:lvl2pPr>
            <a:lvl3pPr marL="1194846" indent="0">
              <a:buNone/>
              <a:defRPr sz="2613"/>
            </a:lvl3pPr>
            <a:lvl4pPr marL="1792270" indent="0">
              <a:buNone/>
              <a:defRPr sz="2613"/>
            </a:lvl4pPr>
            <a:lvl5pPr marL="2389693" indent="0">
              <a:buNone/>
              <a:defRPr sz="2613"/>
            </a:lvl5pPr>
            <a:lvl6pPr marL="2987116" indent="0">
              <a:buNone/>
              <a:defRPr sz="2613"/>
            </a:lvl6pPr>
            <a:lvl7pPr marL="3584539" indent="0">
              <a:buNone/>
              <a:defRPr sz="2613"/>
            </a:lvl7pPr>
            <a:lvl8pPr marL="4181963" indent="0">
              <a:buNone/>
              <a:defRPr sz="2613"/>
            </a:lvl8pPr>
            <a:lvl9pPr marL="4779386" indent="0">
              <a:buNone/>
              <a:defRPr sz="2613"/>
            </a:lvl9pPr>
          </a:lstStyle>
          <a:p>
            <a:r>
              <a:rPr lang="en-US" smtClean="0"/>
              <a:t>Click icon to add picture</a:t>
            </a:r>
            <a:endParaRPr lang="en-US" dirty="0"/>
          </a:p>
        </p:txBody>
      </p:sp>
      <p:sp>
        <p:nvSpPr>
          <p:cNvPr id="4" name="Text Placeholder 3"/>
          <p:cNvSpPr>
            <a:spLocks noGrp="1"/>
          </p:cNvSpPr>
          <p:nvPr>
            <p:ph type="body" sz="half" idx="2"/>
          </p:nvPr>
        </p:nvSpPr>
        <p:spPr>
          <a:xfrm>
            <a:off x="977265" y="3731931"/>
            <a:ext cx="5205222" cy="3935077"/>
          </a:xfrm>
        </p:spPr>
        <p:txBody>
          <a:bodyPr/>
          <a:lstStyle>
            <a:lvl1pPr marL="0" indent="0">
              <a:lnSpc>
                <a:spcPct val="113000"/>
              </a:lnSpc>
              <a:spcBef>
                <a:spcPts val="0"/>
              </a:spcBef>
              <a:spcAft>
                <a:spcPts val="1960"/>
              </a:spcAft>
              <a:buNone/>
              <a:defRPr sz="2091"/>
            </a:lvl1pPr>
            <a:lvl2pPr marL="597423" indent="0">
              <a:buNone/>
              <a:defRPr sz="1829"/>
            </a:lvl2pPr>
            <a:lvl3pPr marL="1194846" indent="0">
              <a:buNone/>
              <a:defRPr sz="1568"/>
            </a:lvl3pPr>
            <a:lvl4pPr marL="1792270" indent="0">
              <a:buNone/>
              <a:defRPr sz="1307"/>
            </a:lvl4pPr>
            <a:lvl5pPr marL="2389693" indent="0">
              <a:buNone/>
              <a:defRPr sz="1307"/>
            </a:lvl5pPr>
            <a:lvl6pPr marL="2987116" indent="0">
              <a:buNone/>
              <a:defRPr sz="1307"/>
            </a:lvl6pPr>
            <a:lvl7pPr marL="3584539" indent="0">
              <a:buNone/>
              <a:defRPr sz="1307"/>
            </a:lvl7pPr>
            <a:lvl8pPr marL="4181963" indent="0">
              <a:buNone/>
              <a:defRPr sz="1307"/>
            </a:lvl8pPr>
            <a:lvl9pPr marL="4779386" indent="0">
              <a:buNone/>
              <a:defRPr sz="1307"/>
            </a:lvl9pPr>
          </a:lstStyle>
          <a:p>
            <a:pPr lvl="0"/>
            <a:r>
              <a:rPr lang="en-US" smtClean="0"/>
              <a:t>Click to edit Master text styles</a:t>
            </a:r>
          </a:p>
        </p:txBody>
      </p:sp>
      <p:sp>
        <p:nvSpPr>
          <p:cNvPr id="5" name="Date Placeholder 4"/>
          <p:cNvSpPr>
            <a:spLocks noGrp="1"/>
          </p:cNvSpPr>
          <p:nvPr>
            <p:ph type="dt" sz="half" idx="10"/>
          </p:nvPr>
        </p:nvSpPr>
        <p:spPr>
          <a:xfrm>
            <a:off x="977265" y="8432724"/>
            <a:ext cx="1626172" cy="528714"/>
          </a:xfrm>
        </p:spPr>
        <p:txBody>
          <a:bodyPr/>
          <a:lstStyle>
            <a:lvl1pPr>
              <a:defRPr>
                <a:solidFill>
                  <a:schemeClr val="tx2"/>
                </a:solidFill>
              </a:defRPr>
            </a:lvl1pPr>
          </a:lstStyle>
          <a:p>
            <a:pPr>
              <a:defRPr/>
            </a:pPr>
            <a:fld id="{08B62AF0-2E3D-40E9-9B72-D1E02CE42340}" type="datetimeFigureOut">
              <a:rPr lang="en-US" smtClean="0"/>
              <a:pPr>
                <a:defRPr/>
              </a:pPr>
              <a:t>6/20/2020</a:t>
            </a:fld>
            <a:endParaRPr lang="en-US" dirty="0"/>
          </a:p>
        </p:txBody>
      </p:sp>
      <p:sp>
        <p:nvSpPr>
          <p:cNvPr id="6" name="Footer Placeholder 5"/>
          <p:cNvSpPr>
            <a:spLocks noGrp="1"/>
          </p:cNvSpPr>
          <p:nvPr>
            <p:ph type="ftr" sz="quarter" idx="11"/>
          </p:nvPr>
        </p:nvSpPr>
        <p:spPr>
          <a:xfrm>
            <a:off x="2978027" y="8432724"/>
            <a:ext cx="3204461" cy="5287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13342239" y="8432724"/>
            <a:ext cx="2154994" cy="528714"/>
          </a:xfrm>
        </p:spPr>
        <p:txBody>
          <a:bodyPr/>
          <a:lstStyle>
            <a:lvl1pPr>
              <a:defRPr>
                <a:solidFill>
                  <a:schemeClr val="tx2"/>
                </a:solidFill>
              </a:defRPr>
            </a:lvl1pPr>
          </a:lstStyle>
          <a:p>
            <a:fld id="{D95FD3ED-FF99-4F6A-8470-2B4F67B03257}" type="slidenum">
              <a:rPr lang="en-US" altLang="en-US" smtClean="0"/>
              <a:pPr/>
              <a:t>‹#›</a:t>
            </a:fld>
            <a:endParaRPr lang="en-US" altLang="en-US"/>
          </a:p>
        </p:txBody>
      </p:sp>
      <p:sp>
        <p:nvSpPr>
          <p:cNvPr id="9" name="Rectangle 8" title="Divider Bar"/>
          <p:cNvSpPr/>
          <p:nvPr/>
        </p:nvSpPr>
        <p:spPr>
          <a:xfrm>
            <a:off x="7159752"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167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51660" y="896144"/>
            <a:ext cx="12961620" cy="194164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51660" y="2987146"/>
            <a:ext cx="12961620" cy="46798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77378" y="8432724"/>
            <a:ext cx="1626172"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fld id="{FBEB30E5-BD89-494D-A517-3536DE812F24}" type="datetimeFigureOut">
              <a:rPr lang="en-US" smtClean="0"/>
              <a:pPr>
                <a:defRPr/>
              </a:pPr>
              <a:t>6/20/2020</a:t>
            </a:fld>
            <a:endParaRPr lang="en-US" dirty="0"/>
          </a:p>
        </p:txBody>
      </p:sp>
      <p:sp>
        <p:nvSpPr>
          <p:cNvPr id="5" name="Footer Placeholder 4"/>
          <p:cNvSpPr>
            <a:spLocks noGrp="1"/>
          </p:cNvSpPr>
          <p:nvPr>
            <p:ph type="ftr" sz="quarter" idx="3"/>
          </p:nvPr>
        </p:nvSpPr>
        <p:spPr>
          <a:xfrm>
            <a:off x="3906311" y="8432724"/>
            <a:ext cx="8479121" cy="528714"/>
          </a:xfrm>
          <a:prstGeom prst="rect">
            <a:avLst/>
          </a:prstGeom>
        </p:spPr>
        <p:txBody>
          <a:bodyPr vert="horz" lIns="91440" tIns="45720" rIns="91440" bIns="45720" rtlCol="0" anchor="ctr"/>
          <a:lstStyle>
            <a:lvl1pPr algn="l">
              <a:defRPr sz="1568"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12788194" y="8432724"/>
            <a:ext cx="2154994" cy="528714"/>
          </a:xfrm>
          <a:prstGeom prst="rect">
            <a:avLst/>
          </a:prstGeom>
        </p:spPr>
        <p:txBody>
          <a:bodyPr vert="horz" lIns="91440" tIns="45720" rIns="91440" bIns="45720" rtlCol="0" anchor="ctr"/>
          <a:lstStyle>
            <a:lvl1pPr algn="r">
              <a:defRPr sz="1568" baseline="0">
                <a:solidFill>
                  <a:schemeClr val="tx2"/>
                </a:solidFill>
              </a:defRPr>
            </a:lvl1pPr>
          </a:lstStyle>
          <a:p>
            <a:fld id="{EA644F98-7A2A-4A73-9D5E-63D1A5233900}" type="slidenum">
              <a:rPr lang="en-US" altLang="en-US" smtClean="0"/>
              <a:pPr/>
              <a:t>‹#›</a:t>
            </a:fld>
            <a:endParaRPr lang="en-US" altLang="en-US"/>
          </a:p>
        </p:txBody>
      </p:sp>
      <p:sp>
        <p:nvSpPr>
          <p:cNvPr id="9" name="Rectangle 8" title="Side bar"/>
          <p:cNvSpPr/>
          <p:nvPr/>
        </p:nvSpPr>
        <p:spPr>
          <a:xfrm>
            <a:off x="645428" y="491"/>
            <a:ext cx="308610" cy="8961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6538681"/>
      </p:ext>
    </p:extLst>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0" r:id="rId6"/>
    <p:sldLayoutId id="2147485601" r:id="rId7"/>
    <p:sldLayoutId id="2147485602" r:id="rId8"/>
    <p:sldLayoutId id="2147485603" r:id="rId9"/>
    <p:sldLayoutId id="2147485604" r:id="rId10"/>
    <p:sldLayoutId id="2147485605" r:id="rId11"/>
  </p:sldLayoutIdLst>
  <p:txStyles>
    <p:titleStyle>
      <a:lvl1pPr algn="l" defTabSz="1194846" rtl="0" eaLnBrk="1" latinLnBrk="0" hangingPunct="1">
        <a:lnSpc>
          <a:spcPct val="89000"/>
        </a:lnSpc>
        <a:spcBef>
          <a:spcPct val="0"/>
        </a:spcBef>
        <a:buNone/>
        <a:defRPr sz="5749" kern="1200" baseline="0">
          <a:solidFill>
            <a:schemeClr val="tx2"/>
          </a:solidFill>
          <a:latin typeface="+mj-lt"/>
          <a:ea typeface="+mj-ea"/>
          <a:cs typeface="+mj-cs"/>
        </a:defRPr>
      </a:lvl1pPr>
    </p:titleStyle>
    <p:bodyStyle>
      <a:lvl1pPr marL="501836" indent="-501836" algn="l" defTabSz="1194846" rtl="0" eaLnBrk="1" latinLnBrk="0" hangingPunct="1">
        <a:lnSpc>
          <a:spcPct val="94000"/>
        </a:lnSpc>
        <a:spcBef>
          <a:spcPts val="1307"/>
        </a:spcBef>
        <a:spcAft>
          <a:spcPts val="261"/>
        </a:spcAft>
        <a:buFont typeface="Franklin Gothic Book" panose="020B0503020102020204" pitchFamily="34" charset="0"/>
        <a:buChar char="■"/>
        <a:defRPr sz="2613" kern="1200" baseline="0">
          <a:solidFill>
            <a:schemeClr val="tx2"/>
          </a:solidFill>
          <a:latin typeface="+mn-lt"/>
          <a:ea typeface="+mn-ea"/>
          <a:cs typeface="+mn-cs"/>
        </a:defRPr>
      </a:lvl1pPr>
      <a:lvl2pPr marL="119484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613" i="1" kern="1200" baseline="0">
          <a:solidFill>
            <a:schemeClr val="tx2"/>
          </a:solidFill>
          <a:latin typeface="+mn-lt"/>
          <a:ea typeface="+mn-ea"/>
          <a:cs typeface="+mn-cs"/>
        </a:defRPr>
      </a:lvl2pPr>
      <a:lvl3pPr marL="1792270"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kern="1200" baseline="0">
          <a:solidFill>
            <a:schemeClr val="tx2"/>
          </a:solidFill>
          <a:latin typeface="+mn-lt"/>
          <a:ea typeface="+mn-ea"/>
          <a:cs typeface="+mn-cs"/>
        </a:defRPr>
      </a:lvl3pPr>
      <a:lvl4pPr marL="238969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352" i="1" kern="1200" baseline="0">
          <a:solidFill>
            <a:schemeClr val="tx2"/>
          </a:solidFill>
          <a:latin typeface="+mn-lt"/>
          <a:ea typeface="+mn-ea"/>
          <a:cs typeface="+mn-cs"/>
        </a:defRPr>
      </a:lvl4pPr>
      <a:lvl5pPr marL="298711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kern="1200" baseline="0">
          <a:solidFill>
            <a:schemeClr val="tx2"/>
          </a:solidFill>
          <a:latin typeface="+mn-lt"/>
          <a:ea typeface="+mn-ea"/>
          <a:cs typeface="+mn-cs"/>
        </a:defRPr>
      </a:lvl5pPr>
      <a:lvl6pPr marL="358453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2091" i="1" kern="1200" baseline="0">
          <a:solidFill>
            <a:schemeClr val="tx2"/>
          </a:solidFill>
          <a:latin typeface="+mn-lt"/>
          <a:ea typeface="+mn-ea"/>
          <a:cs typeface="+mn-cs"/>
        </a:defRPr>
      </a:lvl6pPr>
      <a:lvl7pPr marL="4181963"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7pPr>
      <a:lvl8pPr marL="4779386"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i="1" kern="1200" baseline="0">
          <a:solidFill>
            <a:schemeClr val="tx2"/>
          </a:solidFill>
          <a:latin typeface="+mn-lt"/>
          <a:ea typeface="+mn-ea"/>
          <a:cs typeface="+mn-cs"/>
        </a:defRPr>
      </a:lvl8pPr>
      <a:lvl9pPr marL="5376809" indent="-501836" algn="l" defTabSz="1194846" rtl="0" eaLnBrk="1" latinLnBrk="0" hangingPunct="1">
        <a:lnSpc>
          <a:spcPct val="94000"/>
        </a:lnSpc>
        <a:spcBef>
          <a:spcPts val="653"/>
        </a:spcBef>
        <a:spcAft>
          <a:spcPts val="261"/>
        </a:spcAft>
        <a:buFont typeface="Franklin Gothic Book" panose="020B0503020102020204" pitchFamily="34" charset="0"/>
        <a:buChar char="■"/>
        <a:defRPr sz="1829" kern="1200" baseline="0">
          <a:solidFill>
            <a:schemeClr val="tx2"/>
          </a:solidFill>
          <a:latin typeface="+mn-lt"/>
          <a:ea typeface="+mn-ea"/>
          <a:cs typeface="+mn-cs"/>
        </a:defRPr>
      </a:lvl9pPr>
    </p:bodyStyle>
    <p:otherStyle>
      <a:defPPr>
        <a:defRPr lang="en-US"/>
      </a:defPPr>
      <a:lvl1pPr marL="0" algn="l" defTabSz="1194846" rtl="0" eaLnBrk="1" latinLnBrk="0" hangingPunct="1">
        <a:defRPr sz="2352" kern="1200">
          <a:solidFill>
            <a:schemeClr val="tx1"/>
          </a:solidFill>
          <a:latin typeface="+mn-lt"/>
          <a:ea typeface="+mn-ea"/>
          <a:cs typeface="+mn-cs"/>
        </a:defRPr>
      </a:lvl1pPr>
      <a:lvl2pPr marL="597423" algn="l" defTabSz="1194846" rtl="0" eaLnBrk="1" latinLnBrk="0" hangingPunct="1">
        <a:defRPr sz="2352" kern="1200">
          <a:solidFill>
            <a:schemeClr val="tx1"/>
          </a:solidFill>
          <a:latin typeface="+mn-lt"/>
          <a:ea typeface="+mn-ea"/>
          <a:cs typeface="+mn-cs"/>
        </a:defRPr>
      </a:lvl2pPr>
      <a:lvl3pPr marL="1194846" algn="l" defTabSz="1194846" rtl="0" eaLnBrk="1" latinLnBrk="0" hangingPunct="1">
        <a:defRPr sz="2352" kern="1200">
          <a:solidFill>
            <a:schemeClr val="tx1"/>
          </a:solidFill>
          <a:latin typeface="+mn-lt"/>
          <a:ea typeface="+mn-ea"/>
          <a:cs typeface="+mn-cs"/>
        </a:defRPr>
      </a:lvl3pPr>
      <a:lvl4pPr marL="1792270" algn="l" defTabSz="1194846" rtl="0" eaLnBrk="1" latinLnBrk="0" hangingPunct="1">
        <a:defRPr sz="2352" kern="1200">
          <a:solidFill>
            <a:schemeClr val="tx1"/>
          </a:solidFill>
          <a:latin typeface="+mn-lt"/>
          <a:ea typeface="+mn-ea"/>
          <a:cs typeface="+mn-cs"/>
        </a:defRPr>
      </a:lvl4pPr>
      <a:lvl5pPr marL="2389693" algn="l" defTabSz="1194846" rtl="0" eaLnBrk="1" latinLnBrk="0" hangingPunct="1">
        <a:defRPr sz="2352" kern="1200">
          <a:solidFill>
            <a:schemeClr val="tx1"/>
          </a:solidFill>
          <a:latin typeface="+mn-lt"/>
          <a:ea typeface="+mn-ea"/>
          <a:cs typeface="+mn-cs"/>
        </a:defRPr>
      </a:lvl5pPr>
      <a:lvl6pPr marL="2987116" algn="l" defTabSz="1194846" rtl="0" eaLnBrk="1" latinLnBrk="0" hangingPunct="1">
        <a:defRPr sz="2352" kern="1200">
          <a:solidFill>
            <a:schemeClr val="tx1"/>
          </a:solidFill>
          <a:latin typeface="+mn-lt"/>
          <a:ea typeface="+mn-ea"/>
          <a:cs typeface="+mn-cs"/>
        </a:defRPr>
      </a:lvl6pPr>
      <a:lvl7pPr marL="3584539" algn="l" defTabSz="1194846" rtl="0" eaLnBrk="1" latinLnBrk="0" hangingPunct="1">
        <a:defRPr sz="2352" kern="1200">
          <a:solidFill>
            <a:schemeClr val="tx1"/>
          </a:solidFill>
          <a:latin typeface="+mn-lt"/>
          <a:ea typeface="+mn-ea"/>
          <a:cs typeface="+mn-cs"/>
        </a:defRPr>
      </a:lvl7pPr>
      <a:lvl8pPr marL="4181963" algn="l" defTabSz="1194846" rtl="0" eaLnBrk="1" latinLnBrk="0" hangingPunct="1">
        <a:defRPr sz="2352" kern="1200">
          <a:solidFill>
            <a:schemeClr val="tx1"/>
          </a:solidFill>
          <a:latin typeface="+mn-lt"/>
          <a:ea typeface="+mn-ea"/>
          <a:cs typeface="+mn-cs"/>
        </a:defRPr>
      </a:lvl8pPr>
      <a:lvl9pPr marL="4779386" algn="l" defTabSz="1194846" rtl="0" eaLnBrk="1" latinLnBrk="0" hangingPunct="1">
        <a:defRPr sz="235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2068643" y="1194594"/>
            <a:ext cx="13461167" cy="6586538"/>
          </a:xfrm>
        </p:spPr>
        <p:txBody>
          <a:bodyPr>
            <a:noAutofit/>
          </a:bodyPr>
          <a:lstStyle/>
          <a:p>
            <a:pPr algn="ctr"/>
            <a:r>
              <a:rPr lang="en-US" altLang="en-US" sz="5400" b="1" dirty="0">
                <a:solidFill>
                  <a:srgbClr val="FF0000"/>
                </a:solidFill>
              </a:rPr>
              <a:t/>
            </a:r>
            <a:br>
              <a:rPr lang="en-US" altLang="en-US" sz="5400" b="1" dirty="0">
                <a:solidFill>
                  <a:srgbClr val="FF0000"/>
                </a:solidFill>
              </a:rPr>
            </a:br>
            <a:r>
              <a:rPr lang="en-US" altLang="en-US" sz="5400" b="1" dirty="0">
                <a:solidFill>
                  <a:srgbClr val="FF0000"/>
                </a:solidFill>
              </a:rPr>
              <a:t/>
            </a:r>
            <a:br>
              <a:rPr lang="en-US" altLang="en-US" sz="5400" b="1" dirty="0">
                <a:solidFill>
                  <a:srgbClr val="FF0000"/>
                </a:solidFill>
              </a:rPr>
            </a:br>
            <a:r>
              <a:rPr lang="en-US" altLang="en-US" sz="5400" b="1" dirty="0">
                <a:solidFill>
                  <a:srgbClr val="FF0000"/>
                </a:solidFill>
              </a:rPr>
              <a:t/>
            </a:r>
            <a:br>
              <a:rPr lang="en-US" altLang="en-US" sz="5400" b="1" dirty="0">
                <a:solidFill>
                  <a:srgbClr val="FF0000"/>
                </a:solidFill>
              </a:rPr>
            </a:br>
            <a:r>
              <a:rPr lang="en-US" altLang="en-US" sz="5400" b="1" dirty="0">
                <a:solidFill>
                  <a:srgbClr val="FF0000"/>
                </a:solidFill>
              </a:rPr>
              <a:t/>
            </a:r>
            <a:br>
              <a:rPr lang="en-US" altLang="en-US" sz="5400" b="1" dirty="0">
                <a:solidFill>
                  <a:srgbClr val="FF0000"/>
                </a:solidFill>
              </a:rPr>
            </a:br>
            <a:r>
              <a:rPr lang="en-US" altLang="en-US" sz="5400" b="1" dirty="0">
                <a:solidFill>
                  <a:srgbClr val="FF0000"/>
                </a:solidFill>
              </a:rPr>
              <a:t/>
            </a:r>
            <a:br>
              <a:rPr lang="en-US" altLang="en-US" sz="5400" b="1" dirty="0">
                <a:solidFill>
                  <a:srgbClr val="FF0000"/>
                </a:solidFill>
              </a:rPr>
            </a:br>
            <a:r>
              <a:rPr lang="en-US" altLang="en-US" sz="6000" b="1" dirty="0" smtClean="0">
                <a:solidFill>
                  <a:srgbClr val="FF0000"/>
                </a:solidFill>
              </a:rPr>
              <a:t>New </a:t>
            </a:r>
            <a:r>
              <a:rPr lang="en-US" altLang="en-US" sz="6000" b="1" dirty="0">
                <a:solidFill>
                  <a:srgbClr val="FF0000"/>
                </a:solidFill>
              </a:rPr>
              <a:t>Mount Zion M.B. Church</a:t>
            </a:r>
            <a:r>
              <a:rPr lang="en-US" altLang="en-US" sz="6000" b="1" dirty="0"/>
              <a:t/>
            </a:r>
            <a:br>
              <a:rPr lang="en-US" altLang="en-US" sz="6000" b="1" dirty="0"/>
            </a:br>
            <a:r>
              <a:rPr lang="en-US" altLang="en-US" sz="6000" b="1" dirty="0">
                <a:solidFill>
                  <a:srgbClr val="FF0000"/>
                </a:solidFill>
              </a:rPr>
              <a:t>Bible Class</a:t>
            </a:r>
            <a:r>
              <a:rPr lang="en-US" altLang="en-US" sz="6000" b="1" dirty="0"/>
              <a:t> </a:t>
            </a:r>
            <a:r>
              <a:rPr lang="en-US" altLang="en-US" sz="6000" b="1" dirty="0">
                <a:solidFill>
                  <a:srgbClr val="FF0000"/>
                </a:solidFill>
              </a:rPr>
              <a:t>June 22, 2020</a:t>
            </a:r>
            <a:r>
              <a:rPr lang="en-US" altLang="en-US" sz="6000" b="1" dirty="0"/>
              <a:t/>
            </a:r>
            <a:br>
              <a:rPr lang="en-US" altLang="en-US" sz="6000" b="1" dirty="0"/>
            </a:br>
            <a:r>
              <a:rPr lang="en-US" altLang="en-US" sz="6000" b="1" dirty="0">
                <a:solidFill>
                  <a:srgbClr val="FF0000"/>
                </a:solidFill>
              </a:rPr>
              <a:t/>
            </a:r>
            <a:br>
              <a:rPr lang="en-US" altLang="en-US" sz="6000" b="1" dirty="0">
                <a:solidFill>
                  <a:srgbClr val="FF0000"/>
                </a:solidFill>
              </a:rPr>
            </a:br>
            <a:r>
              <a:rPr lang="en-US" altLang="en-US" sz="6000" b="1" i="1" dirty="0">
                <a:solidFill>
                  <a:srgbClr val="FF0000"/>
                </a:solidFill>
              </a:rPr>
              <a:t>“Understanding The Fruit of The Spirit”</a:t>
            </a:r>
            <a:br>
              <a:rPr lang="en-US" altLang="en-US" sz="6000" b="1" i="1" dirty="0">
                <a:solidFill>
                  <a:srgbClr val="FF0000"/>
                </a:solidFill>
              </a:rPr>
            </a:br>
            <a:r>
              <a:rPr lang="en-US" altLang="en-US" sz="5400" b="1" i="1" dirty="0">
                <a:solidFill>
                  <a:srgbClr val="FF0000"/>
                </a:solidFill>
              </a:rPr>
              <a:t>2</a:t>
            </a:r>
            <a:r>
              <a:rPr lang="en-US" altLang="en-US" sz="5400" b="1" i="1" baseline="30000" dirty="0">
                <a:solidFill>
                  <a:srgbClr val="FF0000"/>
                </a:solidFill>
              </a:rPr>
              <a:t>nd</a:t>
            </a:r>
            <a:r>
              <a:rPr lang="en-US" altLang="en-US" sz="5400" b="1" i="1" dirty="0">
                <a:solidFill>
                  <a:srgbClr val="FF0000"/>
                </a:solidFill>
              </a:rPr>
              <a:t>  Fruit</a:t>
            </a:r>
          </a:p>
        </p:txBody>
      </p:sp>
      <p:pic>
        <p:nvPicPr>
          <p:cNvPr id="717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060" y="0"/>
            <a:ext cx="5876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344773" y="1170783"/>
            <a:ext cx="15994505" cy="6586537"/>
          </a:xfrm>
          <a:solidFill>
            <a:schemeClr val="bg1"/>
          </a:solidFill>
        </p:spPr>
        <p:txBody>
          <a:bodyPr>
            <a:noAutofit/>
          </a:bodyPr>
          <a:lstStyle/>
          <a:p>
            <a:pPr algn="ctr"/>
            <a:r>
              <a:rPr lang="en-US" altLang="en-US" sz="7200" b="1" i="1" dirty="0" smtClean="0">
                <a:solidFill>
                  <a:srgbClr val="FF0000"/>
                </a:solidFill>
              </a:rPr>
              <a:t>Joy </a:t>
            </a:r>
            <a:r>
              <a:rPr lang="en-US" altLang="en-US" sz="7200" b="1" i="1" dirty="0">
                <a:solidFill>
                  <a:srgbClr val="FF0000"/>
                </a:solidFill>
              </a:rPr>
              <a:t>is not optional. The Bible repeatedly commands us to rejoice! The most emphatic exhortation is in Philippians 4:4, where Paul says, “Rejoice in the Lord always. Again I will say, rejoice!”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224852" y="134911"/>
            <a:ext cx="16054466" cy="8559384"/>
          </a:xfrm>
          <a:solidFill>
            <a:schemeClr val="bg1"/>
          </a:solidFill>
        </p:spPr>
        <p:txBody>
          <a:bodyPr>
            <a:noAutofit/>
          </a:bodyPr>
          <a:lstStyle/>
          <a:p>
            <a:pPr algn="ctr"/>
            <a:r>
              <a:rPr lang="en-US" altLang="en-US" sz="5400" b="1" i="1" dirty="0" smtClean="0">
                <a:solidFill>
                  <a:srgbClr val="FF0000"/>
                </a:solidFill>
              </a:rPr>
              <a:t>Is </a:t>
            </a:r>
            <a:r>
              <a:rPr lang="en-US" altLang="en-US" sz="5400" b="1" i="1" dirty="0">
                <a:solidFill>
                  <a:srgbClr val="FF0000"/>
                </a:solidFill>
              </a:rPr>
              <a:t>it wrong to have sorrow?</a:t>
            </a:r>
            <a:br>
              <a:rPr lang="en-US" altLang="en-US" sz="5400" b="1" i="1" dirty="0">
                <a:solidFill>
                  <a:srgbClr val="FF0000"/>
                </a:solidFill>
              </a:rPr>
            </a:br>
            <a:r>
              <a:rPr lang="en-US" altLang="en-US" sz="4000" b="1" i="1" dirty="0" smtClean="0">
                <a:solidFill>
                  <a:schemeClr val="bg1"/>
                </a:solidFill>
              </a:rPr>
              <a:t>.</a:t>
            </a: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The Bible describes two kinds of sorrow. “For godly sorrow produces repentance leading to salvation, not to be regretted; but the sorrow of the world produces death” (2 Corinthians 7:10).</a:t>
            </a:r>
            <a:br>
              <a:rPr lang="en-US" altLang="en-US" sz="5400" b="1" i="1" dirty="0">
                <a:solidFill>
                  <a:srgbClr val="FF0000"/>
                </a:solidFill>
              </a:rPr>
            </a:b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Those who have joy frequently experience godly sorrow at the same time. It can be the sorrow of repentance toward God. Those who feel the worst about their sins feel the greatest joy about their forgiveness and God’s amazing grace.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446689" y="220052"/>
            <a:ext cx="15839091" cy="8419452"/>
          </a:xfrm>
          <a:solidFill>
            <a:schemeClr val="bg1"/>
          </a:solidFill>
        </p:spPr>
        <p:txBody>
          <a:bodyPr>
            <a:normAutofit/>
          </a:bodyPr>
          <a:lstStyle/>
          <a:p>
            <a:pPr algn="ctr"/>
            <a:r>
              <a:rPr lang="en-US" altLang="en-US" sz="6600" b="1" i="1" dirty="0" smtClean="0">
                <a:solidFill>
                  <a:srgbClr val="FF0000"/>
                </a:solidFill>
              </a:rPr>
              <a:t>Another </a:t>
            </a:r>
            <a:r>
              <a:rPr lang="en-US" altLang="en-US" sz="6600" b="1" i="1" dirty="0">
                <a:solidFill>
                  <a:srgbClr val="FF0000"/>
                </a:solidFill>
              </a:rPr>
              <a:t>example is mourning over the suffering of others while having the joy of knowing that God will eventually solve all problems (Matthew 5:4).</a:t>
            </a:r>
            <a:br>
              <a:rPr lang="en-US" altLang="en-US" sz="6600" b="1" i="1" dirty="0">
                <a:solidFill>
                  <a:srgbClr val="FF0000"/>
                </a:solidFill>
              </a:rPr>
            </a:br>
            <a:r>
              <a:rPr lang="en-US" altLang="en-US" sz="6600" b="1" i="1" dirty="0">
                <a:solidFill>
                  <a:srgbClr val="FF0000"/>
                </a:solidFill>
              </a:rPr>
              <a:t/>
            </a:r>
            <a:br>
              <a:rPr lang="en-US" altLang="en-US" sz="6600" b="1" i="1" dirty="0">
                <a:solidFill>
                  <a:srgbClr val="FF0000"/>
                </a:solidFill>
              </a:rPr>
            </a:br>
            <a:r>
              <a:rPr lang="en-US" altLang="en-US" sz="6600" b="1" i="1" dirty="0">
                <a:solidFill>
                  <a:srgbClr val="FF0000"/>
                </a:solidFill>
              </a:rPr>
              <a:t>Worldly sorrow is generally self-pity or a victim mentality. While one indulges in worldly sorrow, it’s virtually impossible to have either godly sorrow or joy.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157654" y="0"/>
            <a:ext cx="16159655" cy="8961437"/>
          </a:xfrm>
          <a:solidFill>
            <a:schemeClr val="bg1"/>
          </a:solidFill>
        </p:spPr>
        <p:txBody>
          <a:bodyPr>
            <a:noAutofit/>
          </a:bodyPr>
          <a:lstStyle/>
          <a:p>
            <a:pPr algn="ctr"/>
            <a:r>
              <a:rPr lang="en-US" altLang="en-US" sz="4700" b="1" i="1" dirty="0" smtClean="0">
                <a:solidFill>
                  <a:srgbClr val="FF0000"/>
                </a:solidFill>
              </a:rPr>
              <a:t>Joy </a:t>
            </a:r>
            <a:r>
              <a:rPr lang="en-US" altLang="en-US" sz="4700" b="1" i="1" dirty="0">
                <a:solidFill>
                  <a:srgbClr val="FF0000"/>
                </a:solidFill>
              </a:rPr>
              <a:t>because of trials?</a:t>
            </a:r>
            <a:br>
              <a:rPr lang="en-US" altLang="en-US" sz="4700" b="1" i="1" dirty="0">
                <a:solidFill>
                  <a:srgbClr val="FF0000"/>
                </a:solidFill>
              </a:rPr>
            </a:br>
            <a:r>
              <a:rPr lang="en-US" altLang="en-US" sz="4700" b="1" i="1" dirty="0" smtClean="0">
                <a:solidFill>
                  <a:srgbClr val="FF0000"/>
                </a:solidFill>
              </a:rPr>
              <a:t>.</a:t>
            </a:r>
            <a:r>
              <a:rPr lang="en-US" altLang="en-US" sz="4700" b="1" i="1" dirty="0">
                <a:solidFill>
                  <a:srgbClr val="FF0000"/>
                </a:solidFill>
              </a:rPr>
              <a:t/>
            </a:r>
            <a:br>
              <a:rPr lang="en-US" altLang="en-US" sz="4700" b="1" i="1" dirty="0">
                <a:solidFill>
                  <a:srgbClr val="FF0000"/>
                </a:solidFill>
              </a:rPr>
            </a:br>
            <a:r>
              <a:rPr lang="en-US" altLang="en-US" sz="4700" b="1" i="1" dirty="0">
                <a:solidFill>
                  <a:srgbClr val="FF0000"/>
                </a:solidFill>
              </a:rPr>
              <a:t>God’s joy continues to flow through His people even during their suffering because of their rock-solid hope. They know that all suffering is limited to this short life, and the time will soon come when “there shall be no more death, nor sorrow, nor crying” (Revelation 21:4). They “rejoice in hope of the glory of God” (Romans 5:2).</a:t>
            </a:r>
            <a:br>
              <a:rPr lang="en-US" altLang="en-US" sz="4700" b="1" i="1" dirty="0">
                <a:solidFill>
                  <a:srgbClr val="FF0000"/>
                </a:solidFill>
              </a:rPr>
            </a:br>
            <a:r>
              <a:rPr lang="en-US" altLang="en-US" sz="3600" b="1" i="1" dirty="0" smtClean="0">
                <a:solidFill>
                  <a:schemeClr val="bg1"/>
                </a:solidFill>
              </a:rPr>
              <a:t>..</a:t>
            </a:r>
            <a:r>
              <a:rPr lang="en-US" altLang="en-US" sz="4700" b="1" i="1" dirty="0">
                <a:solidFill>
                  <a:srgbClr val="FF0000"/>
                </a:solidFill>
              </a:rPr>
              <a:t/>
            </a:r>
            <a:br>
              <a:rPr lang="en-US" altLang="en-US" sz="4700" b="1" i="1" dirty="0">
                <a:solidFill>
                  <a:srgbClr val="FF0000"/>
                </a:solidFill>
              </a:rPr>
            </a:br>
            <a:r>
              <a:rPr lang="en-US" altLang="en-US" sz="4700" b="1" i="1" dirty="0">
                <a:solidFill>
                  <a:srgbClr val="FF0000"/>
                </a:solidFill>
              </a:rPr>
              <a:t>We also have good reason to rejoice because of our trials when we understand how God is using those trials to help us build godly character. “And we know that all things [even severe trials] work together for good to those who love God, to those who are the called according to His purpose” (</a:t>
            </a:r>
            <a:r>
              <a:rPr lang="en-US" altLang="en-US" sz="4700" b="1" i="1" dirty="0" smtClean="0">
                <a:solidFill>
                  <a:srgbClr val="FF0000"/>
                </a:solidFill>
              </a:rPr>
              <a:t>Romans </a:t>
            </a:r>
            <a:r>
              <a:rPr lang="en-US" altLang="en-US" sz="4700" b="1" i="1" dirty="0">
                <a:solidFill>
                  <a:srgbClr val="FF0000"/>
                </a:solidFill>
              </a:rPr>
              <a:t>8:28).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236483" y="157655"/>
            <a:ext cx="16017765" cy="8529145"/>
          </a:xfrm>
          <a:solidFill>
            <a:schemeClr val="bg1"/>
          </a:solidFill>
        </p:spPr>
        <p:txBody>
          <a:bodyPr>
            <a:normAutofit/>
          </a:bodyPr>
          <a:lstStyle/>
          <a:p>
            <a:pPr algn="ctr"/>
            <a:r>
              <a:rPr lang="en-US" altLang="en-US" sz="4400" b="1" i="1" dirty="0" smtClean="0">
                <a:solidFill>
                  <a:srgbClr val="FF0000"/>
                </a:solidFill>
              </a:rPr>
              <a:t>More </a:t>
            </a:r>
            <a:r>
              <a:rPr lang="en-US" altLang="en-US" sz="4400" b="1" i="1" dirty="0">
                <a:solidFill>
                  <a:srgbClr val="FF0000"/>
                </a:solidFill>
              </a:rPr>
              <a:t>specifically, Paul wrote that “we also rejoice in our sufferings, because we know that suffering produces perseverance; perseverance, character; and character, hope” (Romans 5:3-4, New International Version).</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James wrote, “Consider it pure joy, my brothers, whenever you face trials of many kinds, because you know that the testing of your faith develops perseverance”—perseverance in remaining faithful to God (James 1:2, NIV).</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And because Christ suffered for each of us, we should have a special joy when we are persecuted for our faith. Jesus said, “Rejoice and be exceedingly glad, for great is your reward in heaven” (Matthew 5:11-12).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56879" y="127674"/>
            <a:ext cx="16159655" cy="8671552"/>
          </a:xfrm>
          <a:solidFill>
            <a:schemeClr val="bg1"/>
          </a:solidFill>
        </p:spPr>
        <p:txBody>
          <a:bodyPr>
            <a:noAutofit/>
          </a:bodyPr>
          <a:lstStyle/>
          <a:p>
            <a:pPr algn="ctr"/>
            <a:r>
              <a:rPr lang="en-US" altLang="en-US" sz="4600" b="1" i="1" dirty="0" smtClean="0">
                <a:solidFill>
                  <a:srgbClr val="FF0000"/>
                </a:solidFill>
              </a:rPr>
              <a:t>The </a:t>
            </a:r>
            <a:r>
              <a:rPr lang="en-US" altLang="en-US" sz="4600" b="1" i="1" dirty="0">
                <a:solidFill>
                  <a:srgbClr val="FF0000"/>
                </a:solidFill>
              </a:rPr>
              <a:t>number one key to joy: </a:t>
            </a:r>
            <a:br>
              <a:rPr lang="en-US" altLang="en-US" sz="4600" b="1" i="1" dirty="0">
                <a:solidFill>
                  <a:srgbClr val="FF0000"/>
                </a:solidFill>
              </a:rPr>
            </a:br>
            <a:r>
              <a:rPr lang="en-US" altLang="en-US" sz="3600" b="1" i="1" dirty="0" smtClean="0">
                <a:solidFill>
                  <a:schemeClr val="bg1"/>
                </a:solidFill>
              </a:rPr>
              <a:t>.</a:t>
            </a:r>
            <a:r>
              <a:rPr lang="en-US" altLang="en-US" sz="4600" b="1" i="1" dirty="0">
                <a:solidFill>
                  <a:srgbClr val="FF0000"/>
                </a:solidFill>
              </a:rPr>
              <a:t/>
            </a:r>
            <a:br>
              <a:rPr lang="en-US" altLang="en-US" sz="4600" b="1" i="1" dirty="0">
                <a:solidFill>
                  <a:srgbClr val="FF0000"/>
                </a:solidFill>
              </a:rPr>
            </a:br>
            <a:r>
              <a:rPr lang="en-US" altLang="en-US" sz="4600" b="1" i="1" dirty="0">
                <a:solidFill>
                  <a:srgbClr val="FF0000"/>
                </a:solidFill>
              </a:rPr>
              <a:t>God’s Spirit</a:t>
            </a:r>
            <a:br>
              <a:rPr lang="en-US" altLang="en-US" sz="4600" b="1" i="1" dirty="0">
                <a:solidFill>
                  <a:srgbClr val="FF0000"/>
                </a:solidFill>
              </a:rPr>
            </a:br>
            <a:r>
              <a:rPr lang="en-US" altLang="en-US" sz="4600" b="1" i="1" dirty="0">
                <a:solidFill>
                  <a:srgbClr val="FF0000"/>
                </a:solidFill>
              </a:rPr>
              <a:t>Supreme joy is God’s nature and character! We see proof everywhere in God’s creation—birds singing, animals leaping, flowers blooming, brooks babbling and the sun shining! Many people would be less depressed if they would spend more time outside. God “gives us richly all things to enjoy” (1 Timothy 6:17).</a:t>
            </a:r>
            <a:br>
              <a:rPr lang="en-US" altLang="en-US" sz="4600" b="1" i="1" dirty="0">
                <a:solidFill>
                  <a:srgbClr val="FF0000"/>
                </a:solidFill>
              </a:rPr>
            </a:br>
            <a:r>
              <a:rPr lang="en-US" altLang="en-US" sz="4600" b="1" i="1" dirty="0">
                <a:solidFill>
                  <a:srgbClr val="FF0000"/>
                </a:solidFill>
              </a:rPr>
              <a:t/>
            </a:r>
            <a:br>
              <a:rPr lang="en-US" altLang="en-US" sz="4600" b="1" i="1" dirty="0">
                <a:solidFill>
                  <a:srgbClr val="FF0000"/>
                </a:solidFill>
              </a:rPr>
            </a:br>
            <a:r>
              <a:rPr lang="en-US" altLang="en-US" sz="4600" b="1" i="1" dirty="0">
                <a:solidFill>
                  <a:srgbClr val="FF0000"/>
                </a:solidFill>
              </a:rPr>
              <a:t>Since God is exceedingly joyful, His servants should also be joyful! Sadly, many who claim to be His disciples are austere, sour and dour. But take note of Luke’s description of true disciples: “And the disciples were filled with joy and with the Holy Spirit” (Acts 13:52).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164891" y="134910"/>
            <a:ext cx="16174387" cy="8679305"/>
          </a:xfrm>
          <a:solidFill>
            <a:schemeClr val="bg1"/>
          </a:solidFill>
        </p:spPr>
        <p:txBody>
          <a:bodyPr>
            <a:noAutofit/>
          </a:bodyPr>
          <a:lstStyle/>
          <a:p>
            <a:pPr algn="ctr"/>
            <a:r>
              <a:rPr lang="en-US" altLang="en-US" sz="4300" b="1" i="1" dirty="0" smtClean="0">
                <a:solidFill>
                  <a:srgbClr val="FF0000"/>
                </a:solidFill>
              </a:rPr>
              <a:t>What </a:t>
            </a:r>
            <a:r>
              <a:rPr lang="en-US" altLang="en-US" sz="4300" b="1" i="1" dirty="0">
                <a:solidFill>
                  <a:srgbClr val="FF0000"/>
                </a:solidFill>
              </a:rPr>
              <a:t>then? Our unique joy begins because Christ lives in us (Galatians 2:20). He tells us to “rejoice because your names are written in heaven” (Luke 10:20). We then have an intimate relationship with the One Psalms 43:4 calls “God my exceeding joy.” In His presence “is fullness of joy” (Psalms 16:11).</a:t>
            </a:r>
            <a:br>
              <a:rPr lang="en-US" altLang="en-US" sz="4300" b="1" i="1" dirty="0">
                <a:solidFill>
                  <a:srgbClr val="FF0000"/>
                </a:solidFill>
              </a:rPr>
            </a:br>
            <a:r>
              <a:rPr lang="en-US" altLang="en-US" sz="4300" b="1" i="1" dirty="0">
                <a:solidFill>
                  <a:srgbClr val="FF0000"/>
                </a:solidFill>
              </a:rPr>
              <a:t/>
            </a:r>
            <a:br>
              <a:rPr lang="en-US" altLang="en-US" sz="4300" b="1" i="1" dirty="0">
                <a:solidFill>
                  <a:srgbClr val="FF0000"/>
                </a:solidFill>
              </a:rPr>
            </a:br>
            <a:r>
              <a:rPr lang="en-US" altLang="en-US" sz="4300" b="1" i="1" dirty="0">
                <a:solidFill>
                  <a:srgbClr val="FF0000"/>
                </a:solidFill>
              </a:rPr>
              <a:t>God’s Spirit is a tree of life, producing life-giving fruit (Galatians 5:22-23). That fruit includes great joy.</a:t>
            </a:r>
            <a:br>
              <a:rPr lang="en-US" altLang="en-US" sz="4300" b="1" i="1" dirty="0">
                <a:solidFill>
                  <a:srgbClr val="FF0000"/>
                </a:solidFill>
              </a:rPr>
            </a:br>
            <a:r>
              <a:rPr lang="en-US" altLang="en-US" sz="4300" b="1" i="1" dirty="0">
                <a:solidFill>
                  <a:srgbClr val="FF0000"/>
                </a:solidFill>
              </a:rPr>
              <a:t/>
            </a:r>
            <a:br>
              <a:rPr lang="en-US" altLang="en-US" sz="4300" b="1" i="1" dirty="0">
                <a:solidFill>
                  <a:srgbClr val="FF0000"/>
                </a:solidFill>
              </a:rPr>
            </a:br>
            <a:r>
              <a:rPr lang="en-US" altLang="en-US" sz="4300" b="1" i="1" dirty="0">
                <a:solidFill>
                  <a:srgbClr val="FF0000"/>
                </a:solidFill>
              </a:rPr>
              <a:t>Jesus prayed for His followers “that they may have My joy fulfilled in themselves” (John 17:13).</a:t>
            </a:r>
            <a:br>
              <a:rPr lang="en-US" altLang="en-US" sz="4300" b="1" i="1" dirty="0">
                <a:solidFill>
                  <a:srgbClr val="FF0000"/>
                </a:solidFill>
              </a:rPr>
            </a:br>
            <a:r>
              <a:rPr lang="en-US" altLang="en-US" sz="4300" b="1" i="1" dirty="0">
                <a:solidFill>
                  <a:srgbClr val="FF0000"/>
                </a:solidFill>
              </a:rPr>
              <a:t/>
            </a:r>
            <a:br>
              <a:rPr lang="en-US" altLang="en-US" sz="4300" b="1" i="1" dirty="0">
                <a:solidFill>
                  <a:srgbClr val="FF0000"/>
                </a:solidFill>
              </a:rPr>
            </a:br>
            <a:r>
              <a:rPr lang="en-US" altLang="en-US" sz="4300" b="1" i="1" dirty="0">
                <a:solidFill>
                  <a:srgbClr val="FF0000"/>
                </a:solidFill>
              </a:rPr>
              <a:t>He also teaches us to pray for joy and for all our needs. As He tells us in John 16:24, “Ask, and you will receive, that your joy may be full!”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164891" y="104931"/>
            <a:ext cx="16189377" cy="8739266"/>
          </a:xfrm>
          <a:solidFill>
            <a:schemeClr val="bg1"/>
          </a:solidFill>
        </p:spPr>
        <p:txBody>
          <a:bodyPr>
            <a:normAutofit/>
          </a:bodyPr>
          <a:lstStyle/>
          <a:p>
            <a:pPr algn="ctr"/>
            <a:r>
              <a:rPr lang="en-US" altLang="en-US" sz="4800" b="1" i="1" dirty="0" smtClean="0">
                <a:solidFill>
                  <a:srgbClr val="FF0000"/>
                </a:solidFill>
              </a:rPr>
              <a:t>And </a:t>
            </a:r>
            <a:r>
              <a:rPr lang="en-US" altLang="en-US" sz="4800" b="1" i="1" dirty="0">
                <a:solidFill>
                  <a:srgbClr val="FF0000"/>
                </a:solidFill>
              </a:rPr>
              <a:t>here is another lesson about the second fruit of the Spirit: we can find joy in adversity. This can be a difficult concept to grasp, because joy might be the last thing we are feeling when we are facing struggles of our own.  But our God knows, sees, and understands everything we are facing.  He knows sorrow, heartache, sadness, and grief, and He calls us to rejoice anyway. God tells us that there is a time for every emotion (Ecclesiastes 3:1-8). </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During His earthly ministry, Jesus exemplified joy. He faced opposition from his enemies, and hey, even disbelief from his friends!  He certainly had his fair share of adversity, and yet Jesus’ enemies accused him of being too joyful: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149901" y="338046"/>
            <a:ext cx="16459200" cy="8461179"/>
          </a:xfrm>
          <a:solidFill>
            <a:schemeClr val="bg1"/>
          </a:solidFill>
        </p:spPr>
        <p:txBody>
          <a:bodyPr>
            <a:noAutofit/>
          </a:bodyPr>
          <a:lstStyle/>
          <a:p>
            <a:pPr algn="ctr"/>
            <a:r>
              <a:rPr lang="en-US" altLang="en-US" sz="4800" b="1" i="1" dirty="0" smtClean="0">
                <a:solidFill>
                  <a:srgbClr val="FF0000"/>
                </a:solidFill>
              </a:rPr>
              <a:t>“</a:t>
            </a:r>
            <a:r>
              <a:rPr lang="en-US" altLang="en-US" sz="4800" b="1" i="1" dirty="0">
                <a:solidFill>
                  <a:srgbClr val="FF0000"/>
                </a:solidFill>
              </a:rPr>
              <a:t>But the fruit of the Spirit is love, joy, peace, forbearance, kindness, goodness, faithfulness, gentleness and self-control. Against such things there is no law.” (Galatians 5:22-23)</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Let’s first understand the difference between joy and happiness. Happiness is an emotion, and God never intended for people to be in that emotional state all the time. There is “a time to weep, and a time to laugh; a time to mourn, and a time to dance” (Ecclesiastes 3:4).</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Biblical joy—the true joy—comes from filling the spiritual void with good relationships, primarily an intimate relationship with the One who is pure joy.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284813" y="299803"/>
            <a:ext cx="15994505" cy="8424472"/>
          </a:xfrm>
          <a:solidFill>
            <a:schemeClr val="bg1"/>
          </a:solidFill>
        </p:spPr>
        <p:txBody>
          <a:bodyPr>
            <a:noAutofit/>
          </a:bodyPr>
          <a:lstStyle/>
          <a:p>
            <a:pPr algn="ctr"/>
            <a:r>
              <a:rPr lang="en-US" altLang="en-US" sz="4800" b="1" i="1" dirty="0" smtClean="0">
                <a:solidFill>
                  <a:srgbClr val="FF0000"/>
                </a:solidFill>
              </a:rPr>
              <a:t>In </a:t>
            </a:r>
            <a:r>
              <a:rPr lang="en-US" altLang="en-US" sz="4800" b="1" i="1" dirty="0">
                <a:solidFill>
                  <a:srgbClr val="FF0000"/>
                </a:solidFill>
              </a:rPr>
              <a:t>Greek, the word for JOY is </a:t>
            </a:r>
            <a:r>
              <a:rPr lang="en-US" altLang="en-US" sz="4800" b="1" i="1" dirty="0" err="1">
                <a:solidFill>
                  <a:srgbClr val="FF0000"/>
                </a:solidFill>
              </a:rPr>
              <a:t>chara</a:t>
            </a:r>
            <a:r>
              <a:rPr lang="en-US" altLang="en-US" sz="4800" b="1" i="1" dirty="0">
                <a:solidFill>
                  <a:srgbClr val="FF0000"/>
                </a:solidFill>
              </a:rPr>
              <a:t>.  This noun describes a feeling of inner gladness, delight, or rejoicing.  It is a depth of assurance and confidence that ignites a cheerful heart – and in turn, that cheerful heart leads to cheerful behavior.</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The fruit of the Spirit, as we now know, is what happens when the Holy Spirit dwells in a believer – that is, you or me.  To have the Holy Spirit within us is to be “filled with an inexpressible and glorious joy” (1 Peter 1:8). The Scriptures are a testament to the generations of God’s people who have been commanded by the Lord to “rejoice” – even long before Jesus walked the earth.</a:t>
            </a:r>
            <a:br>
              <a:rPr lang="en-US" altLang="en-US" sz="4800" b="1" i="1" dirty="0">
                <a:solidFill>
                  <a:srgbClr val="FF0000"/>
                </a:solidFill>
              </a:rPr>
            </a:br>
            <a:r>
              <a:rPr lang="en-US" altLang="en-US" sz="4400" b="1" i="1" dirty="0">
                <a:solidFill>
                  <a:srgbClr val="FF0000"/>
                </a:solidFill>
              </a:rPr>
              <a:t/>
            </a:r>
            <a:br>
              <a:rPr lang="en-US" altLang="en-US" sz="4400" b="1" i="1" dirty="0">
                <a:solidFill>
                  <a:srgbClr val="FF0000"/>
                </a:solidFill>
              </a:rPr>
            </a:br>
            <a:r>
              <a:rPr lang="en-US" altLang="en-US" sz="4400" b="1" i="1" dirty="0">
                <a:solidFill>
                  <a:srgbClr val="FF0000"/>
                </a:solidFill>
              </a:rPr>
              <a:t> </a:t>
            </a:r>
            <a:br>
              <a:rPr lang="en-US" altLang="en-US" sz="4400" b="1" i="1" dirty="0">
                <a:solidFill>
                  <a:srgbClr val="FF0000"/>
                </a:solidFill>
              </a:rPr>
            </a:br>
            <a:r>
              <a:rPr lang="en-US" altLang="en-US" sz="4400" b="1" i="1" dirty="0">
                <a:solidFill>
                  <a:srgbClr val="FF0000"/>
                </a:solidFill>
              </a:rPr>
              <a:t/>
            </a:r>
            <a:br>
              <a:rPr lang="en-US" altLang="en-US" sz="4400" b="1" i="1" dirty="0">
                <a:solidFill>
                  <a:srgbClr val="FF0000"/>
                </a:solidFill>
              </a:rPr>
            </a:br>
            <a:endParaRPr lang="en-US" altLang="en-US" sz="4400" b="1" i="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224852" y="149900"/>
            <a:ext cx="16074453" cy="8604355"/>
          </a:xfrm>
          <a:solidFill>
            <a:schemeClr val="bg1"/>
          </a:solidFill>
        </p:spPr>
        <p:txBody>
          <a:bodyPr>
            <a:normAutofit/>
          </a:bodyPr>
          <a:lstStyle/>
          <a:p>
            <a:pPr algn="ctr"/>
            <a:r>
              <a:rPr lang="en-US" altLang="en-US" sz="5400" b="1" i="1" dirty="0" smtClean="0">
                <a:solidFill>
                  <a:srgbClr val="FF0000"/>
                </a:solidFill>
              </a:rPr>
              <a:t>The </a:t>
            </a:r>
            <a:r>
              <a:rPr lang="en-US" altLang="en-US" sz="5400" b="1" i="1" dirty="0">
                <a:solidFill>
                  <a:srgbClr val="FF0000"/>
                </a:solidFill>
              </a:rPr>
              <a:t>Bible speaks much more often of joy than of being happy. “Hap” means chance and is the root of several words— happen, happening, haphazard(dependent on mere chance), hapless, happenstance(a chance circumstance) and happy.</a:t>
            </a:r>
            <a:br>
              <a:rPr lang="en-US" altLang="en-US" sz="5400" b="1" i="1" dirty="0">
                <a:solidFill>
                  <a:srgbClr val="FF0000"/>
                </a:solidFill>
              </a:rPr>
            </a:b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Happiness is a glad feeling that depends on something good happening. God wants you to experience happy times (as long as God approves of what is happening). But His greater desire is that you have unconditional joy. John 15:11; John 16:22.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374755" y="149902"/>
            <a:ext cx="15829612" cy="8589363"/>
          </a:xfrm>
          <a:solidFill>
            <a:schemeClr val="bg1"/>
          </a:solidFill>
        </p:spPr>
        <p:txBody>
          <a:bodyPr>
            <a:noAutofit/>
          </a:bodyPr>
          <a:lstStyle/>
          <a:p>
            <a:pPr algn="ctr"/>
            <a:r>
              <a:rPr lang="en-US" altLang="en-US" sz="6600" b="1" i="1" dirty="0" smtClean="0">
                <a:solidFill>
                  <a:srgbClr val="FF0000"/>
                </a:solidFill>
              </a:rPr>
              <a:t>The </a:t>
            </a:r>
            <a:r>
              <a:rPr lang="en-US" altLang="en-US" sz="6600" b="1" i="1" dirty="0">
                <a:solidFill>
                  <a:srgbClr val="FF0000"/>
                </a:solidFill>
              </a:rPr>
              <a:t>Gospel begins with the promise of joy (Luke 2:10).  </a:t>
            </a:r>
            <a:br>
              <a:rPr lang="en-US" altLang="en-US" sz="6600" b="1" i="1" dirty="0">
                <a:solidFill>
                  <a:srgbClr val="FF0000"/>
                </a:solidFill>
              </a:rPr>
            </a:br>
            <a:r>
              <a:rPr lang="en-US" altLang="en-US" sz="6600" b="1" i="1" dirty="0">
                <a:solidFill>
                  <a:srgbClr val="FF0000"/>
                </a:solidFill>
              </a:rPr>
              <a:t>This is the first, important lesson about the joy that comes from God: it encompasses all. Where Jesus is concerned, everyone is invited to share in the good news, in the feasting, and the celebrations – from the least to the greatest (Hebrews 8:11; Jeremiah 31:34).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138788" y="189187"/>
            <a:ext cx="16131226" cy="8592205"/>
          </a:xfrm>
          <a:solidFill>
            <a:schemeClr val="bg1"/>
          </a:solidFill>
        </p:spPr>
        <p:txBody>
          <a:bodyPr>
            <a:noAutofit/>
          </a:bodyPr>
          <a:lstStyle/>
          <a:p>
            <a:pPr algn="ctr"/>
            <a:r>
              <a:rPr lang="en-US" altLang="en-US" sz="5800" b="1" i="1" dirty="0" smtClean="0">
                <a:solidFill>
                  <a:srgbClr val="FF0000"/>
                </a:solidFill>
              </a:rPr>
              <a:t>And </a:t>
            </a:r>
            <a:r>
              <a:rPr lang="en-US" altLang="en-US" sz="5800" b="1" i="1" dirty="0">
                <a:solidFill>
                  <a:srgbClr val="FF0000"/>
                </a:solidFill>
              </a:rPr>
              <a:t>when Paul lists the “fruit of the Spirit,” joy is second, preceded only by love (Galatians 5:22-23). If we are filled with godly love, shouldn’t that produce joy? Of course it will.</a:t>
            </a:r>
            <a:br>
              <a:rPr lang="en-US" altLang="en-US" sz="5800" b="1" i="1" dirty="0">
                <a:solidFill>
                  <a:srgbClr val="FF0000"/>
                </a:solidFill>
              </a:rPr>
            </a:br>
            <a:r>
              <a:rPr lang="en-US" altLang="en-US" sz="5800" b="1" i="1" dirty="0">
                <a:solidFill>
                  <a:srgbClr val="FF0000"/>
                </a:solidFill>
              </a:rPr>
              <a:t/>
            </a:r>
            <a:br>
              <a:rPr lang="en-US" altLang="en-US" sz="5800" b="1" i="1" dirty="0">
                <a:solidFill>
                  <a:srgbClr val="FF0000"/>
                </a:solidFill>
              </a:rPr>
            </a:br>
            <a:r>
              <a:rPr lang="en-US" altLang="en-US" sz="5800" b="1" i="1" dirty="0">
                <a:solidFill>
                  <a:srgbClr val="FF0000"/>
                </a:solidFill>
              </a:rPr>
              <a:t>Being second in the list surprises many people who mistakenly think joy is spiritually unimportant. Some religious people even shun joy, at least subconsciously, thinking that pious people should instead be solemn. A few even choose asceticism, which God abhors.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173421" y="204952"/>
            <a:ext cx="16112358" cy="8639503"/>
          </a:xfrm>
          <a:solidFill>
            <a:schemeClr val="bg1"/>
          </a:solidFill>
        </p:spPr>
        <p:txBody>
          <a:bodyPr>
            <a:normAutofit/>
          </a:bodyPr>
          <a:lstStyle/>
          <a:p>
            <a:pPr algn="ct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Joy is a major topic in the Bible. In the King James Version, “joy” appears 158 times and “rejoice” 198 times (not counting other variations such as joyful, joyfully, joyous, jubilant, happy and glad).</a:t>
            </a:r>
            <a:br>
              <a:rPr lang="en-US" altLang="en-US" sz="5400" b="1" i="1" dirty="0">
                <a:solidFill>
                  <a:srgbClr val="FF0000"/>
                </a:solidFill>
              </a:rPr>
            </a:br>
            <a:r>
              <a:rPr lang="en-US" altLang="en-US" sz="5400" b="1" i="1" dirty="0">
                <a:solidFill>
                  <a:srgbClr val="FF0000"/>
                </a:solidFill>
              </a:rPr>
              <a:t/>
            </a:r>
            <a:br>
              <a:rPr lang="en-US" altLang="en-US" sz="5400" b="1" i="1" dirty="0">
                <a:solidFill>
                  <a:srgbClr val="FF0000"/>
                </a:solidFill>
              </a:rPr>
            </a:br>
            <a:r>
              <a:rPr lang="en-US" altLang="en-US" sz="5400" b="1" i="1" dirty="0">
                <a:solidFill>
                  <a:srgbClr val="FF0000"/>
                </a:solidFill>
              </a:rPr>
              <a:t>Rejoice is the verb form of joy, meaning to feel or have joy! Clearly there is great emphasis in the Bible on feeling and expressing joy. That explains why the Bible also emphasizes prayers and songs that praise (celebrate) God (James 5:13; Colossians 3:16-17).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49902" y="119921"/>
            <a:ext cx="16129416" cy="8709286"/>
          </a:xfrm>
          <a:solidFill>
            <a:schemeClr val="bg1"/>
          </a:solidFill>
        </p:spPr>
        <p:txBody>
          <a:bodyPr>
            <a:noAutofit/>
          </a:bodyPr>
          <a:lstStyle/>
          <a:p>
            <a:pPr algn="ctr"/>
            <a:r>
              <a:rPr lang="en-US" altLang="en-US" sz="5200" b="1" i="1" dirty="0" smtClean="0">
                <a:solidFill>
                  <a:srgbClr val="FF0000"/>
                </a:solidFill>
              </a:rPr>
              <a:t>Joy </a:t>
            </a:r>
            <a:r>
              <a:rPr lang="en-US" altLang="en-US" sz="5200" b="1" i="1" dirty="0">
                <a:solidFill>
                  <a:srgbClr val="FF0000"/>
                </a:solidFill>
              </a:rPr>
              <a:t>is largely composed of gratitude—gratitude for the wonderful things God has done for us and His “exceedingly great and precious promises” for our future (2 Peter 1:4). Gratitude produces joy (1 Thessalonians 5:16-18). And our gratitude should be for other people’s blessings as well as for our own (Romans 12:15).</a:t>
            </a:r>
            <a:br>
              <a:rPr lang="en-US" altLang="en-US" sz="5200" b="1" i="1" dirty="0">
                <a:solidFill>
                  <a:srgbClr val="FF0000"/>
                </a:solidFill>
              </a:rPr>
            </a:br>
            <a:r>
              <a:rPr lang="en-US" altLang="en-US" sz="5200" b="1" i="1" dirty="0">
                <a:solidFill>
                  <a:srgbClr val="FF0000"/>
                </a:solidFill>
              </a:rPr>
              <a:t/>
            </a:r>
            <a:br>
              <a:rPr lang="en-US" altLang="en-US" sz="5200" b="1" i="1" dirty="0">
                <a:solidFill>
                  <a:srgbClr val="FF0000"/>
                </a:solidFill>
              </a:rPr>
            </a:br>
            <a:r>
              <a:rPr lang="en-US" altLang="en-US" sz="5200" b="1" i="1" dirty="0">
                <a:solidFill>
                  <a:srgbClr val="FF0000"/>
                </a:solidFill>
              </a:rPr>
              <a:t>Try to follow this biblical formula: Add to your life gratitude, humility, forgiveness, faith, hope, patience and love. Take away resentment, anger, fear, worry, materialism, greed, jealousy, complaining and pride. The result? Joy!</a:t>
            </a:r>
            <a:br>
              <a:rPr lang="en-US" altLang="en-US" sz="5200" b="1" i="1" dirty="0">
                <a:solidFill>
                  <a:srgbClr val="FF0000"/>
                </a:solidFill>
              </a:rPr>
            </a:br>
            <a:endParaRPr lang="en-US" altLang="en-US" sz="5200" b="1" i="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a:xfrm>
            <a:off x="134911" y="119921"/>
            <a:ext cx="16194374" cy="8724276"/>
          </a:xfrm>
          <a:solidFill>
            <a:schemeClr val="bg1"/>
          </a:solidFill>
        </p:spPr>
        <p:txBody>
          <a:bodyPr>
            <a:normAutofit/>
          </a:bodyPr>
          <a:lstStyle/>
          <a:p>
            <a:pPr algn="ctr"/>
            <a:r>
              <a:rPr lang="en-US" altLang="en-US" sz="4800" b="1" i="1" dirty="0">
                <a:solidFill>
                  <a:srgbClr val="FF0000"/>
                </a:solidFill>
              </a:rPr>
              <a:t>Joy is spiritual, supernatural and essential</a:t>
            </a:r>
            <a:br>
              <a:rPr lang="en-US" altLang="en-US" sz="4800" b="1" i="1" dirty="0">
                <a:solidFill>
                  <a:srgbClr val="FF0000"/>
                </a:solidFill>
              </a:rPr>
            </a:br>
            <a:r>
              <a:rPr lang="en-US" altLang="en-US" sz="4800" b="1" i="1" dirty="0">
                <a:solidFill>
                  <a:srgbClr val="FF0000"/>
                </a:solidFill>
              </a:rPr>
              <a:t>God is joyful—far more than any human being ever was! It’s tragic that many people think of God as somber and stern rather than cheerful and smiling with a great sense of humor. He is enjoying His creation, and especially the delightful anticipation of many new sons (Romans 8:14; Romans 8:19).</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True followers (imitators) of God will be joyful also. Psalms 68:3 &amp; Deuteronomy 28:47.</a:t>
            </a:r>
            <a:br>
              <a:rPr lang="en-US" altLang="en-US" sz="4800" b="1" i="1" dirty="0">
                <a:solidFill>
                  <a:srgbClr val="FF0000"/>
                </a:solidFill>
              </a:rPr>
            </a:br>
            <a:r>
              <a:rPr lang="en-US" altLang="en-US" sz="4800" b="1" i="1" dirty="0">
                <a:solidFill>
                  <a:srgbClr val="FF0000"/>
                </a:solidFill>
              </a:rPr>
              <a:t/>
            </a:r>
            <a:br>
              <a:rPr lang="en-US" altLang="en-US" sz="4800" b="1" i="1" dirty="0">
                <a:solidFill>
                  <a:srgbClr val="FF0000"/>
                </a:solidFill>
              </a:rPr>
            </a:br>
            <a:r>
              <a:rPr lang="en-US" altLang="en-US" sz="4800" b="1" i="1" dirty="0">
                <a:solidFill>
                  <a:srgbClr val="FF0000"/>
                </a:solidFill>
              </a:rPr>
              <a:t>Paul spoke of the “joy of the Holy Spirit” (1 Thessalonians 1:6). It is through His Spirit that God shares and communicates His joy.</a:t>
            </a: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5057</TotalTime>
  <Words>536</Words>
  <Application>Microsoft Office PowerPoint</Application>
  <PresentationFormat>Custom</PresentationFormat>
  <Paragraphs>17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Franklin Gothic Book</vt:lpstr>
      <vt:lpstr>Arial</vt:lpstr>
      <vt:lpstr>Calibri</vt:lpstr>
      <vt:lpstr>Crop</vt:lpstr>
      <vt:lpstr>     New Mount Zion M.B. Church Bible Class June 22, 2020  “Understanding The Fruit of The Spirit” 2nd  Fruit</vt:lpstr>
      <vt:lpstr>“But the fruit of the Spirit is love, joy, peace, forbearance, kindness, goodness, faithfulness, gentleness and self-control. Against such things there is no law.” (Galatians 5:22-23)  Let’s first understand the difference between joy and happiness. Happiness is an emotion, and God never intended for people to be in that emotional state all the time. There is “a time to weep, and a time to laugh; a time to mourn, and a time to dance” (Ecclesiastes 3:4).  Biblical joy—the true joy—comes from filling the spiritual void with good relationships, primarily an intimate relationship with the One who is pure joy. </vt:lpstr>
      <vt:lpstr>In Greek, the word for JOY is chara.  This noun describes a feeling of inner gladness, delight, or rejoicing.  It is a depth of assurance and confidence that ignites a cheerful heart – and in turn, that cheerful heart leads to cheerful behavior.  The fruit of the Spirit, as we now know, is what happens when the Holy Spirit dwells in a believer – that is, you or me.  To have the Holy Spirit within us is to be “filled with an inexpressible and glorious joy” (1 Peter 1:8). The Scriptures are a testament to the generations of God’s people who have been commanded by the Lord to “rejoice” – even long before Jesus walked the earth.     </vt:lpstr>
      <vt:lpstr>The Bible speaks much more often of joy than of being happy. “Hap” means chance and is the root of several words— happen, happening, haphazard(dependent on mere chance), hapless, happenstance(a chance circumstance) and happy.  Happiness is a glad feeling that depends on something good happening. God wants you to experience happy times (as long as God approves of what is happening). But His greater desire is that you have unconditional joy. John 15:11; John 16:22.</vt:lpstr>
      <vt:lpstr>The Gospel begins with the promise of joy (Luke 2:10).   This is the first, important lesson about the joy that comes from God: it encompasses all. Where Jesus is concerned, everyone is invited to share in the good news, in the feasting, and the celebrations – from the least to the greatest (Hebrews 8:11; Jeremiah 31:34). </vt:lpstr>
      <vt:lpstr>And when Paul lists the “fruit of the Spirit,” joy is second, preceded only by love (Galatians 5:22-23). If we are filled with godly love, shouldn’t that produce joy? Of course it will.  Being second in the list surprises many people who mistakenly think joy is spiritually unimportant. Some religious people even shun joy, at least subconsciously, thinking that pious people should instead be solemn. A few even choose asceticism, which God abhors.</vt:lpstr>
      <vt:lpstr> Joy is a major topic in the Bible. In the King James Version, “joy” appears 158 times and “rejoice” 198 times (not counting other variations such as joyful, joyfully, joyous, jubilant, happy and glad).  Rejoice is the verb form of joy, meaning to feel or have joy! Clearly there is great emphasis in the Bible on feeling and expressing joy. That explains why the Bible also emphasizes prayers and songs that praise (celebrate) God (James 5:13; Colossians 3:16-17).</vt:lpstr>
      <vt:lpstr>Joy is largely composed of gratitude—gratitude for the wonderful things God has done for us and His “exceedingly great and precious promises” for our future (2 Peter 1:4). Gratitude produces joy (1 Thessalonians 5:16-18). And our gratitude should be for other people’s blessings as well as for our own (Romans 12:15).  Try to follow this biblical formula: Add to your life gratitude, humility, forgiveness, faith, hope, patience and love. Take away resentment, anger, fear, worry, materialism, greed, jealousy, complaining and pride. The result? Joy! </vt:lpstr>
      <vt:lpstr>Joy is spiritual, supernatural and essential God is joyful—far more than any human being ever was! It’s tragic that many people think of God as somber and stern rather than cheerful and smiling with a great sense of humor. He is enjoying His creation, and especially the delightful anticipation of many new sons (Romans 8:14; Romans 8:19).  True followers (imitators) of God will be joyful also. Psalms 68:3 &amp; Deuteronomy 28:47.  Paul spoke of the “joy of the Holy Spirit” (1 Thessalonians 1:6). It is through His Spirit that God shares and communicates His joy.</vt:lpstr>
      <vt:lpstr>Joy is not optional. The Bible repeatedly commands us to rejoice! The most emphatic exhortation is in Philippians 4:4, where Paul says, “Rejoice in the Lord always. Again I will say, rejoice!”</vt:lpstr>
      <vt:lpstr>Is it wrong to have sorrow? . The Bible describes two kinds of sorrow. “For godly sorrow produces repentance leading to salvation, not to be regretted; but the sorrow of the world produces death” (2 Corinthians 7:10).  Those who have joy frequently experience godly sorrow at the same time. It can be the sorrow of repentance toward God. Those who feel the worst about their sins feel the greatest joy about their forgiveness and God’s amazing grace.</vt:lpstr>
      <vt:lpstr>Another example is mourning over the suffering of others while having the joy of knowing that God will eventually solve all problems (Matthew 5:4).  Worldly sorrow is generally self-pity or a victim mentality. While one indulges in worldly sorrow, it’s virtually impossible to have either godly sorrow or joy.</vt:lpstr>
      <vt:lpstr>Joy because of trials? . God’s joy continues to flow through His people even during their suffering because of their rock-solid hope. They know that all suffering is limited to this short life, and the time will soon come when “there shall be no more death, nor sorrow, nor crying” (Revelation 21:4). They “rejoice in hope of the glory of God” (Romans 5:2). .. We also have good reason to rejoice because of our trials when we understand how God is using those trials to help us build godly character. “And we know that all things [even severe trials] work together for good to those who love God, to those who are the called according to His purpose” (Romans 8:28).</vt:lpstr>
      <vt:lpstr>More specifically, Paul wrote that “we also rejoice in our sufferings, because we know that suffering produces perseverance; perseverance, character; and character, hope” (Romans 5:3-4, New International Version).  James wrote, “Consider it pure joy, my brothers, whenever you face trials of many kinds, because you know that the testing of your faith develops perseverance”—perseverance in remaining faithful to God (James 1:2, NIV).  And because Christ suffered for each of us, we should have a special joy when we are persecuted for our faith. Jesus said, “Rejoice and be exceedingly glad, for great is your reward in heaven” (Matthew 5:11-12).</vt:lpstr>
      <vt:lpstr>The number one key to joy:  . God’s Spirit Supreme joy is God’s nature and character! We see proof everywhere in God’s creation—birds singing, animals leaping, flowers blooming, brooks babbling and the sun shining! Many people would be less depressed if they would spend more time outside. God “gives us richly all things to enjoy” (1 Timothy 6:17).  Since God is exceedingly joyful, His servants should also be joyful! Sadly, many who claim to be His disciples are austere, sour and dour. But take note of Luke’s description of true disciples: “And the disciples were filled with joy and with the Holy Spirit” (Acts 13:52).</vt:lpstr>
      <vt:lpstr>What then? Our unique joy begins because Christ lives in us (Galatians 2:20). He tells us to “rejoice because your names are written in heaven” (Luke 10:20). We then have an intimate relationship with the One Psalms 43:4 calls “God my exceeding joy.” In His presence “is fullness of joy” (Psalms 16:11).  God’s Spirit is a tree of life, producing life-giving fruit (Galatians 5:22-23). That fruit includes great joy.  Jesus prayed for His followers “that they may have My joy fulfilled in themselves” (John 17:13).  He also teaches us to pray for joy and for all our needs. As He tells us in John 16:24, “Ask, and you will receive, that your joy may be full!”</vt:lpstr>
      <vt:lpstr>And here is another lesson about the second fruit of the Spirit: we can find joy in adversity. This can be a difficult concept to grasp, because joy might be the last thing we are feeling when we are facing struggles of our own.  But our God knows, sees, and understands everything we are facing.  He knows sorrow, heartache, sadness, and grief, and He calls us to rejoice anyway. God tells us that there is a time for every emotion (Ecclesiastes 3:1-8).   During His earthly ministry, Jesus exemplified joy. He faced opposition from his enemies, and hey, even disbelief from his friends!  He certainly had his fair share of adversity, and yet Jesus’ enemies accused him of being too joyful: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Morningstar Baptist Church Bible Class March 12, 2014  “Thinking Like a Servant”</dc:title>
  <dc:creator>Willie Tobias</dc:creator>
  <cp:lastModifiedBy>Jared Spiva</cp:lastModifiedBy>
  <cp:revision>464</cp:revision>
  <cp:lastPrinted>2020-02-10T23:07:39Z</cp:lastPrinted>
  <dcterms:created xsi:type="dcterms:W3CDTF">2014-03-10T13:56:33Z</dcterms:created>
  <dcterms:modified xsi:type="dcterms:W3CDTF">2020-06-21T05:02:09Z</dcterms:modified>
</cp:coreProperties>
</file>